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975"/>
    <a:srgbClr val="EDCD1F"/>
    <a:srgbClr val="1E2D3B"/>
    <a:srgbClr val="FFFFFF"/>
    <a:srgbClr val="1F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AED9D-0D66-4B88-BA46-3E46EE417C14}" v="59" dt="2025-11-23T05:44:15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plante, Diana" userId="d77226a6-0663-4130-975a-a2d36ee6bc8e" providerId="ADAL" clId="{4C3616BA-318B-4E42-8CB9-7AE7DCD3E7E4}"/>
    <pc:docChg chg="custSel modSld">
      <pc:chgData name="Laplante, Diana" userId="d77226a6-0663-4130-975a-a2d36ee6bc8e" providerId="ADAL" clId="{4C3616BA-318B-4E42-8CB9-7AE7DCD3E7E4}" dt="2025-12-02T04:12:19.972" v="68" actId="20577"/>
      <pc:docMkLst>
        <pc:docMk/>
      </pc:docMkLst>
      <pc:sldChg chg="modTransition addAnim delAnim modAnim">
        <pc:chgData name="Laplante, Diana" userId="d77226a6-0663-4130-975a-a2d36ee6bc8e" providerId="ADAL" clId="{4C3616BA-318B-4E42-8CB9-7AE7DCD3E7E4}" dt="2025-11-23T05:43:44.302" v="58"/>
        <pc:sldMkLst>
          <pc:docMk/>
          <pc:sldMk cId="0" sldId="256"/>
        </pc:sldMkLst>
      </pc:sldChg>
      <pc:sldChg chg="modTransition addAnim delAnim modAnim">
        <pc:chgData name="Laplante, Diana" userId="d77226a6-0663-4130-975a-a2d36ee6bc8e" providerId="ADAL" clId="{4C3616BA-318B-4E42-8CB9-7AE7DCD3E7E4}" dt="2025-11-23T05:44:15.011" v="67"/>
        <pc:sldMkLst>
          <pc:docMk/>
          <pc:sldMk cId="0" sldId="257"/>
        </pc:sldMkLst>
      </pc:sldChg>
      <pc:sldChg chg="modTransition addAnim delAnim modAnim">
        <pc:chgData name="Laplante, Diana" userId="d77226a6-0663-4130-975a-a2d36ee6bc8e" providerId="ADAL" clId="{4C3616BA-318B-4E42-8CB9-7AE7DCD3E7E4}" dt="2025-11-23T05:40:40.733" v="30"/>
        <pc:sldMkLst>
          <pc:docMk/>
          <pc:sldMk cId="0" sldId="258"/>
        </pc:sldMkLst>
      </pc:sldChg>
      <pc:sldChg chg="modTransition addAnim delAnim modAnim">
        <pc:chgData name="Laplante, Diana" userId="d77226a6-0663-4130-975a-a2d36ee6bc8e" providerId="ADAL" clId="{4C3616BA-318B-4E42-8CB9-7AE7DCD3E7E4}" dt="2025-11-23T05:40:54.245" v="33"/>
        <pc:sldMkLst>
          <pc:docMk/>
          <pc:sldMk cId="0" sldId="259"/>
        </pc:sldMkLst>
      </pc:sldChg>
      <pc:sldChg chg="modSp mod modTransition addAnim delAnim">
        <pc:chgData name="Laplante, Diana" userId="d77226a6-0663-4130-975a-a2d36ee6bc8e" providerId="ADAL" clId="{4C3616BA-318B-4E42-8CB9-7AE7DCD3E7E4}" dt="2025-12-02T04:12:19.972" v="68" actId="20577"/>
        <pc:sldMkLst>
          <pc:docMk/>
          <pc:sldMk cId="0" sldId="260"/>
        </pc:sldMkLst>
        <pc:graphicFrameChg chg="modGraphic">
          <ac:chgData name="Laplante, Diana" userId="d77226a6-0663-4130-975a-a2d36ee6bc8e" providerId="ADAL" clId="{4C3616BA-318B-4E42-8CB9-7AE7DCD3E7E4}" dt="2025-12-02T04:12:19.972" v="68" actId="20577"/>
          <ac:graphicFrameMkLst>
            <pc:docMk/>
            <pc:sldMk cId="0" sldId="260"/>
            <ac:graphicFrameMk id="5" creationId="{C0A5D908-8116-608F-09C7-07B7916FEF6C}"/>
          </ac:graphicFrameMkLst>
        </pc:graphicFrameChg>
      </pc:sldChg>
      <pc:sldChg chg="modTransition addAnim delAnim modAnim">
        <pc:chgData name="Laplante, Diana" userId="d77226a6-0663-4130-975a-a2d36ee6bc8e" providerId="ADAL" clId="{4C3616BA-318B-4E42-8CB9-7AE7DCD3E7E4}" dt="2025-11-23T05:41:28.653" v="42"/>
        <pc:sldMkLst>
          <pc:docMk/>
          <pc:sldMk cId="0" sldId="261"/>
        </pc:sldMkLst>
      </pc:sldChg>
      <pc:sldChg chg="modTransition modAnim">
        <pc:chgData name="Laplante, Diana" userId="d77226a6-0663-4130-975a-a2d36ee6bc8e" providerId="ADAL" clId="{4C3616BA-318B-4E42-8CB9-7AE7DCD3E7E4}" dt="2025-11-23T05:41:39.218" v="48"/>
        <pc:sldMkLst>
          <pc:docMk/>
          <pc:sldMk cId="0" sldId="26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zanehoch23.wixsite.com/smart-designz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zanehoch23.wixsite.com/smart-designz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37A37-F527-4E1D-ACCA-5BA28E53A059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869FEB0-A3B3-46EF-A0FF-E7675053E10A}">
      <dgm:prSet/>
      <dgm:spPr/>
      <dgm:t>
        <a:bodyPr/>
        <a:lstStyle/>
        <a:p>
          <a:r>
            <a:rPr lang="en-US" dirty="0"/>
            <a:t>We are a Web-based 3D printing &amp; design company</a:t>
          </a:r>
        </a:p>
      </dgm:t>
    </dgm:pt>
    <dgm:pt modelId="{CA91C913-EE7C-4C4D-A205-A025A9D2DDC2}" type="parTrans" cxnId="{80768A94-20F5-4EE2-A8A1-47833F996B65}">
      <dgm:prSet/>
      <dgm:spPr/>
      <dgm:t>
        <a:bodyPr/>
        <a:lstStyle/>
        <a:p>
          <a:endParaRPr lang="en-US"/>
        </a:p>
      </dgm:t>
    </dgm:pt>
    <dgm:pt modelId="{7D4CE2EE-EC15-466E-B50F-0052A47F9465}" type="sibTrans" cxnId="{80768A94-20F5-4EE2-A8A1-47833F996B65}">
      <dgm:prSet/>
      <dgm:spPr/>
      <dgm:t>
        <a:bodyPr/>
        <a:lstStyle/>
        <a:p>
          <a:endParaRPr lang="en-US"/>
        </a:p>
      </dgm:t>
    </dgm:pt>
    <dgm:pt modelId="{82B6A4AA-7B2B-4B60-8392-55CCF7310CD6}">
      <dgm:prSet/>
      <dgm:spPr/>
      <dgm:t>
        <a:bodyPr/>
        <a:lstStyle/>
        <a:p>
          <a:r>
            <a:rPr lang="en-US" dirty="0"/>
            <a:t>We bring ideas to life with creativity and precision</a:t>
          </a:r>
        </a:p>
      </dgm:t>
    </dgm:pt>
    <dgm:pt modelId="{00DD0E8C-C8EB-4A26-836D-B7474A6DA6F7}" type="parTrans" cxnId="{258972AE-A828-4C1A-BD0B-D3D0AA22F64E}">
      <dgm:prSet/>
      <dgm:spPr/>
      <dgm:t>
        <a:bodyPr/>
        <a:lstStyle/>
        <a:p>
          <a:endParaRPr lang="en-US"/>
        </a:p>
      </dgm:t>
    </dgm:pt>
    <dgm:pt modelId="{90A11D26-48A6-4C68-ACCA-E590FBB0A75F}" type="sibTrans" cxnId="{258972AE-A828-4C1A-BD0B-D3D0AA22F64E}">
      <dgm:prSet/>
      <dgm:spPr/>
      <dgm:t>
        <a:bodyPr/>
        <a:lstStyle/>
        <a:p>
          <a:endParaRPr lang="en-US"/>
        </a:p>
      </dgm:t>
    </dgm:pt>
    <dgm:pt modelId="{E549170C-8CB6-4494-98D8-810D8BCD7855}">
      <dgm:prSet/>
      <dgm:spPr/>
      <dgm:t>
        <a:bodyPr/>
        <a:lstStyle/>
        <a:p>
          <a:r>
            <a:rPr lang="en-US" dirty="0"/>
            <a:t>We offer a remote service with fast communication</a:t>
          </a:r>
        </a:p>
      </dgm:t>
    </dgm:pt>
    <dgm:pt modelId="{5314EE0B-4A9F-4C4E-BFCD-C923938F302B}" type="parTrans" cxnId="{2A64036A-975C-4201-B16B-E3AD9A49B084}">
      <dgm:prSet/>
      <dgm:spPr/>
      <dgm:t>
        <a:bodyPr/>
        <a:lstStyle/>
        <a:p>
          <a:endParaRPr lang="en-US"/>
        </a:p>
      </dgm:t>
    </dgm:pt>
    <dgm:pt modelId="{76E77F0C-9E27-4A17-AB41-72CB550C5B64}" type="sibTrans" cxnId="{2A64036A-975C-4201-B16B-E3AD9A49B084}">
      <dgm:prSet/>
      <dgm:spPr/>
      <dgm:t>
        <a:bodyPr/>
        <a:lstStyle/>
        <a:p>
          <a:endParaRPr lang="en-US"/>
        </a:p>
      </dgm:t>
    </dgm:pt>
    <dgm:pt modelId="{102FF366-FEFA-4477-9E87-B9D8FEAE6827}">
      <dgm:prSet/>
      <dgm:spPr/>
      <dgm:t>
        <a:bodyPr/>
        <a:lstStyle/>
        <a:p>
          <a:pPr>
            <a:buNone/>
          </a:pPr>
          <a:r>
            <a:rPr lang="en-US" dirty="0"/>
            <a:t>We specialize in custom 3D prints from large part molds to simple decorative models</a:t>
          </a:r>
        </a:p>
      </dgm:t>
    </dgm:pt>
    <dgm:pt modelId="{F28E5821-9079-45E7-830D-9DC2C8179619}" type="parTrans" cxnId="{81DE3A4D-4338-40F5-8E8C-213A1C927317}">
      <dgm:prSet/>
      <dgm:spPr/>
      <dgm:t>
        <a:bodyPr/>
        <a:lstStyle/>
        <a:p>
          <a:endParaRPr lang="en-US"/>
        </a:p>
      </dgm:t>
    </dgm:pt>
    <dgm:pt modelId="{A66D9830-DA08-40AA-BA00-50B58DD438B1}" type="sibTrans" cxnId="{81DE3A4D-4338-40F5-8E8C-213A1C927317}">
      <dgm:prSet/>
      <dgm:spPr/>
      <dgm:t>
        <a:bodyPr/>
        <a:lstStyle/>
        <a:p>
          <a:endParaRPr lang="en-US"/>
        </a:p>
      </dgm:t>
    </dgm:pt>
    <dgm:pt modelId="{7E9B112A-218A-4291-9BDF-C94ED00A4451}" type="pres">
      <dgm:prSet presAssocID="{6AC37A37-F527-4E1D-ACCA-5BA28E53A059}" presName="linear" presStyleCnt="0">
        <dgm:presLayoutVars>
          <dgm:animLvl val="lvl"/>
          <dgm:resizeHandles val="exact"/>
        </dgm:presLayoutVars>
      </dgm:prSet>
      <dgm:spPr/>
    </dgm:pt>
    <dgm:pt modelId="{BD21FC26-5DF6-4870-910E-AA57F023FA7C}" type="pres">
      <dgm:prSet presAssocID="{E869FEB0-A3B3-46EF-A0FF-E7675053E1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4B503D-D90E-4A06-A66F-E0C3C72068A1}" type="pres">
      <dgm:prSet presAssocID="{7D4CE2EE-EC15-466E-B50F-0052A47F9465}" presName="spacer" presStyleCnt="0"/>
      <dgm:spPr/>
    </dgm:pt>
    <dgm:pt modelId="{D9692A17-866D-4650-96DD-E99275CAFCA0}" type="pres">
      <dgm:prSet presAssocID="{82B6A4AA-7B2B-4B60-8392-55CCF7310C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E7D1AA-1A59-4DB1-A3C2-5DCE8B4D0D07}" type="pres">
      <dgm:prSet presAssocID="{90A11D26-48A6-4C68-ACCA-E590FBB0A75F}" presName="spacer" presStyleCnt="0"/>
      <dgm:spPr/>
    </dgm:pt>
    <dgm:pt modelId="{4C9AD1EA-D981-400C-86A1-2C7A2A46BC18}" type="pres">
      <dgm:prSet presAssocID="{E549170C-8CB6-4494-98D8-810D8BCD7855}" presName="parentText" presStyleLbl="node1" presStyleIdx="2" presStyleCnt="4" custLinFactY="91380" custLinFactNeighborY="100000">
        <dgm:presLayoutVars>
          <dgm:chMax val="0"/>
          <dgm:bulletEnabled val="1"/>
        </dgm:presLayoutVars>
      </dgm:prSet>
      <dgm:spPr/>
    </dgm:pt>
    <dgm:pt modelId="{5E367866-41DF-4CAF-99F2-E13DAACDA58D}" type="pres">
      <dgm:prSet presAssocID="{76E77F0C-9E27-4A17-AB41-72CB550C5B64}" presName="spacer" presStyleCnt="0"/>
      <dgm:spPr/>
    </dgm:pt>
    <dgm:pt modelId="{0F8C35FC-42E7-4BCC-9B24-63DA92FB4F05}" type="pres">
      <dgm:prSet presAssocID="{102FF366-FEFA-4477-9E87-B9D8FEAE6827}" presName="parentText" presStyleLbl="node1" presStyleIdx="3" presStyleCnt="4" custLinFactY="-101188" custLinFactNeighborY="-200000">
        <dgm:presLayoutVars>
          <dgm:chMax val="0"/>
          <dgm:bulletEnabled val="1"/>
        </dgm:presLayoutVars>
      </dgm:prSet>
      <dgm:spPr/>
    </dgm:pt>
  </dgm:ptLst>
  <dgm:cxnLst>
    <dgm:cxn modelId="{E0ED4660-D992-4408-9884-F0CF21197085}" type="presOf" srcId="{E549170C-8CB6-4494-98D8-810D8BCD7855}" destId="{4C9AD1EA-D981-400C-86A1-2C7A2A46BC18}" srcOrd="0" destOrd="0" presId="urn:microsoft.com/office/officeart/2005/8/layout/vList2"/>
    <dgm:cxn modelId="{2A64036A-975C-4201-B16B-E3AD9A49B084}" srcId="{6AC37A37-F527-4E1D-ACCA-5BA28E53A059}" destId="{E549170C-8CB6-4494-98D8-810D8BCD7855}" srcOrd="2" destOrd="0" parTransId="{5314EE0B-4A9F-4C4E-BFCD-C923938F302B}" sibTransId="{76E77F0C-9E27-4A17-AB41-72CB550C5B64}"/>
    <dgm:cxn modelId="{81DE3A4D-4338-40F5-8E8C-213A1C927317}" srcId="{6AC37A37-F527-4E1D-ACCA-5BA28E53A059}" destId="{102FF366-FEFA-4477-9E87-B9D8FEAE6827}" srcOrd="3" destOrd="0" parTransId="{F28E5821-9079-45E7-830D-9DC2C8179619}" sibTransId="{A66D9830-DA08-40AA-BA00-50B58DD438B1}"/>
    <dgm:cxn modelId="{0A47BB52-DD40-495F-8AD8-B7B1583CCB2A}" type="presOf" srcId="{102FF366-FEFA-4477-9E87-B9D8FEAE6827}" destId="{0F8C35FC-42E7-4BCC-9B24-63DA92FB4F05}" srcOrd="0" destOrd="0" presId="urn:microsoft.com/office/officeart/2005/8/layout/vList2"/>
    <dgm:cxn modelId="{80768A94-20F5-4EE2-A8A1-47833F996B65}" srcId="{6AC37A37-F527-4E1D-ACCA-5BA28E53A059}" destId="{E869FEB0-A3B3-46EF-A0FF-E7675053E10A}" srcOrd="0" destOrd="0" parTransId="{CA91C913-EE7C-4C4D-A205-A025A9D2DDC2}" sibTransId="{7D4CE2EE-EC15-466E-B50F-0052A47F9465}"/>
    <dgm:cxn modelId="{D13435A8-16AE-4658-88FE-08BA9E549CEC}" type="presOf" srcId="{6AC37A37-F527-4E1D-ACCA-5BA28E53A059}" destId="{7E9B112A-218A-4291-9BDF-C94ED00A4451}" srcOrd="0" destOrd="0" presId="urn:microsoft.com/office/officeart/2005/8/layout/vList2"/>
    <dgm:cxn modelId="{258972AE-A828-4C1A-BD0B-D3D0AA22F64E}" srcId="{6AC37A37-F527-4E1D-ACCA-5BA28E53A059}" destId="{82B6A4AA-7B2B-4B60-8392-55CCF7310CD6}" srcOrd="1" destOrd="0" parTransId="{00DD0E8C-C8EB-4A26-836D-B7474A6DA6F7}" sibTransId="{90A11D26-48A6-4C68-ACCA-E590FBB0A75F}"/>
    <dgm:cxn modelId="{799A8AC3-1FA0-4070-867E-23769D4ACBEE}" type="presOf" srcId="{E869FEB0-A3B3-46EF-A0FF-E7675053E10A}" destId="{BD21FC26-5DF6-4870-910E-AA57F023FA7C}" srcOrd="0" destOrd="0" presId="urn:microsoft.com/office/officeart/2005/8/layout/vList2"/>
    <dgm:cxn modelId="{943525DB-38AF-49F4-B777-C76638CFAF71}" type="presOf" srcId="{82B6A4AA-7B2B-4B60-8392-55CCF7310CD6}" destId="{D9692A17-866D-4650-96DD-E99275CAFCA0}" srcOrd="0" destOrd="0" presId="urn:microsoft.com/office/officeart/2005/8/layout/vList2"/>
    <dgm:cxn modelId="{704B94E0-EFF0-4287-8AA3-825AF8131461}" type="presParOf" srcId="{7E9B112A-218A-4291-9BDF-C94ED00A4451}" destId="{BD21FC26-5DF6-4870-910E-AA57F023FA7C}" srcOrd="0" destOrd="0" presId="urn:microsoft.com/office/officeart/2005/8/layout/vList2"/>
    <dgm:cxn modelId="{7CC8F03B-A621-4BE9-BBFD-191AC1A7057D}" type="presParOf" srcId="{7E9B112A-218A-4291-9BDF-C94ED00A4451}" destId="{944B503D-D90E-4A06-A66F-E0C3C72068A1}" srcOrd="1" destOrd="0" presId="urn:microsoft.com/office/officeart/2005/8/layout/vList2"/>
    <dgm:cxn modelId="{66490F71-9DAF-4A4D-905F-55B15EC77732}" type="presParOf" srcId="{7E9B112A-218A-4291-9BDF-C94ED00A4451}" destId="{D9692A17-866D-4650-96DD-E99275CAFCA0}" srcOrd="2" destOrd="0" presId="urn:microsoft.com/office/officeart/2005/8/layout/vList2"/>
    <dgm:cxn modelId="{F697ECF7-EB4F-480C-94C4-F284A80F6448}" type="presParOf" srcId="{7E9B112A-218A-4291-9BDF-C94ED00A4451}" destId="{34E7D1AA-1A59-4DB1-A3C2-5DCE8B4D0D07}" srcOrd="3" destOrd="0" presId="urn:microsoft.com/office/officeart/2005/8/layout/vList2"/>
    <dgm:cxn modelId="{71AED98C-7FD6-4E1A-B1B8-6B48B03369CE}" type="presParOf" srcId="{7E9B112A-218A-4291-9BDF-C94ED00A4451}" destId="{4C9AD1EA-D981-400C-86A1-2C7A2A46BC18}" srcOrd="4" destOrd="0" presId="urn:microsoft.com/office/officeart/2005/8/layout/vList2"/>
    <dgm:cxn modelId="{4392FEF3-AFA4-4ECA-9219-5AEEB85D7799}" type="presParOf" srcId="{7E9B112A-218A-4291-9BDF-C94ED00A4451}" destId="{5E367866-41DF-4CAF-99F2-E13DAACDA58D}" srcOrd="5" destOrd="0" presId="urn:microsoft.com/office/officeart/2005/8/layout/vList2"/>
    <dgm:cxn modelId="{5B1E9FF0-970E-4A26-BF5D-CCE5335A4D98}" type="presParOf" srcId="{7E9B112A-218A-4291-9BDF-C94ED00A4451}" destId="{0F8C35FC-42E7-4BCC-9B24-63DA92FB4F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BD1AD4-8817-4383-A082-6255242784A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B042A61-533D-49FB-BA48-05413BAF55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Custom 3D Printed Products</a:t>
          </a:r>
        </a:p>
      </dgm:t>
    </dgm:pt>
    <dgm:pt modelId="{27AC1357-DDD4-4105-A394-EA28E9934A13}" type="parTrans" cxnId="{51E3799B-400E-417D-AAD8-E742BD9FFE2D}">
      <dgm:prSet/>
      <dgm:spPr/>
      <dgm:t>
        <a:bodyPr/>
        <a:lstStyle/>
        <a:p>
          <a:endParaRPr lang="en-US"/>
        </a:p>
      </dgm:t>
    </dgm:pt>
    <dgm:pt modelId="{AEBD2895-3904-49FF-9FD3-A28518F1F8F6}" type="sibTrans" cxnId="{51E3799B-400E-417D-AAD8-E742BD9FFE2D}">
      <dgm:prSet/>
      <dgm:spPr/>
      <dgm:t>
        <a:bodyPr/>
        <a:lstStyle/>
        <a:p>
          <a:endParaRPr lang="en-US"/>
        </a:p>
      </dgm:t>
    </dgm:pt>
    <dgm:pt modelId="{A94E5384-9177-4EFF-AFD5-99678CEF77B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Prototype &amp; Concept Design</a:t>
          </a:r>
        </a:p>
      </dgm:t>
    </dgm:pt>
    <dgm:pt modelId="{5E87291C-7AC2-45B0-A5F7-668A8DE39008}" type="parTrans" cxnId="{2017A41C-A5BD-4760-B242-FC0F0A56EC4B}">
      <dgm:prSet/>
      <dgm:spPr/>
      <dgm:t>
        <a:bodyPr/>
        <a:lstStyle/>
        <a:p>
          <a:endParaRPr lang="en-US"/>
        </a:p>
      </dgm:t>
    </dgm:pt>
    <dgm:pt modelId="{09D283FD-3C1D-4A7B-91F4-E92704E609D0}" type="sibTrans" cxnId="{2017A41C-A5BD-4760-B242-FC0F0A56EC4B}">
      <dgm:prSet/>
      <dgm:spPr/>
      <dgm:t>
        <a:bodyPr/>
        <a:lstStyle/>
        <a:p>
          <a:endParaRPr lang="en-US"/>
        </a:p>
      </dgm:t>
    </dgm:pt>
    <dgm:pt modelId="{3334A43D-C225-43E5-A9D1-4297D7D4D2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Decorative &amp; Functional Pieces</a:t>
          </a:r>
        </a:p>
      </dgm:t>
    </dgm:pt>
    <dgm:pt modelId="{076CF217-FA6B-435D-9F72-AE08AA9B327E}" type="parTrans" cxnId="{E458E16E-4F4F-4F25-B13C-902A22731CE1}">
      <dgm:prSet/>
      <dgm:spPr/>
      <dgm:t>
        <a:bodyPr/>
        <a:lstStyle/>
        <a:p>
          <a:endParaRPr lang="en-US"/>
        </a:p>
      </dgm:t>
    </dgm:pt>
    <dgm:pt modelId="{87AE0B22-B453-4DF9-BD93-1DC33032B5A8}" type="sibTrans" cxnId="{E458E16E-4F4F-4F25-B13C-902A22731CE1}">
      <dgm:prSet/>
      <dgm:spPr/>
      <dgm:t>
        <a:bodyPr/>
        <a:lstStyle/>
        <a:p>
          <a:endParaRPr lang="en-US"/>
        </a:p>
      </dgm:t>
    </dgm:pt>
    <dgm:pt modelId="{1753AB52-658B-4221-AF79-3765C9F7BE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Personalized Gifts</a:t>
          </a:r>
        </a:p>
      </dgm:t>
    </dgm:pt>
    <dgm:pt modelId="{993AB196-FEC0-4DF9-BE3A-8701B320C243}" type="parTrans" cxnId="{AD3CDBD5-D7FA-4510-8E8D-FDB73E97B37E}">
      <dgm:prSet/>
      <dgm:spPr/>
      <dgm:t>
        <a:bodyPr/>
        <a:lstStyle/>
        <a:p>
          <a:endParaRPr lang="en-US"/>
        </a:p>
      </dgm:t>
    </dgm:pt>
    <dgm:pt modelId="{1AFCFB7D-BF84-4F55-A6BB-6CD160D1FBC9}" type="sibTrans" cxnId="{AD3CDBD5-D7FA-4510-8E8D-FDB73E97B37E}">
      <dgm:prSet/>
      <dgm:spPr/>
      <dgm:t>
        <a:bodyPr/>
        <a:lstStyle/>
        <a:p>
          <a:endParaRPr lang="en-US"/>
        </a:p>
      </dgm:t>
    </dgm:pt>
    <dgm:pt modelId="{5C8C64D3-5B00-4268-998F-4FD2E7CB5D57}" type="pres">
      <dgm:prSet presAssocID="{F9BD1AD4-8817-4383-A082-6255242784AB}" presName="root" presStyleCnt="0">
        <dgm:presLayoutVars>
          <dgm:dir/>
          <dgm:resizeHandles val="exact"/>
        </dgm:presLayoutVars>
      </dgm:prSet>
      <dgm:spPr/>
    </dgm:pt>
    <dgm:pt modelId="{D299FC04-B218-4722-AA47-1B2367F53912}" type="pres">
      <dgm:prSet presAssocID="{7B042A61-533D-49FB-BA48-05413BAF5536}" presName="compNode" presStyleCnt="0"/>
      <dgm:spPr/>
    </dgm:pt>
    <dgm:pt modelId="{9D66790D-2D7B-44D6-A664-9302FEB1E021}" type="pres">
      <dgm:prSet presAssocID="{7B042A61-533D-49FB-BA48-05413BAF5536}" presName="iconBgRect" presStyleLbl="bgShp" presStyleIdx="0" presStyleCnt="4"/>
      <dgm:spPr>
        <a:prstGeom prst="actionButtonBlank">
          <a:avLst/>
        </a:prstGeom>
      </dgm:spPr>
    </dgm:pt>
    <dgm:pt modelId="{F99C23B8-EBDA-409D-82C5-F022426E5CB2}" type="pres">
      <dgm:prSet presAssocID="{7B042A61-533D-49FB-BA48-05413BAF55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AADF02-8F38-4096-A23B-FA355474370E}" type="pres">
      <dgm:prSet presAssocID="{7B042A61-533D-49FB-BA48-05413BAF5536}" presName="spaceRect" presStyleCnt="0"/>
      <dgm:spPr/>
    </dgm:pt>
    <dgm:pt modelId="{F604287E-07EF-495F-970C-87F1966C21E2}" type="pres">
      <dgm:prSet presAssocID="{7B042A61-533D-49FB-BA48-05413BAF5536}" presName="textRect" presStyleLbl="revTx" presStyleIdx="0" presStyleCnt="4">
        <dgm:presLayoutVars>
          <dgm:chMax val="1"/>
          <dgm:chPref val="1"/>
        </dgm:presLayoutVars>
      </dgm:prSet>
      <dgm:spPr/>
    </dgm:pt>
    <dgm:pt modelId="{D032D86C-3F84-4169-90A8-E1DCC9B9CE8B}" type="pres">
      <dgm:prSet presAssocID="{AEBD2895-3904-49FF-9FD3-A28518F1F8F6}" presName="sibTrans" presStyleCnt="0"/>
      <dgm:spPr/>
    </dgm:pt>
    <dgm:pt modelId="{BF3D1C56-F54E-47A9-A5A8-6E6A7BF522F9}" type="pres">
      <dgm:prSet presAssocID="{A94E5384-9177-4EFF-AFD5-99678CEF77B7}" presName="compNode" presStyleCnt="0"/>
      <dgm:spPr/>
    </dgm:pt>
    <dgm:pt modelId="{7BE17EB9-58F0-4678-B728-B65D80E84CC2}" type="pres">
      <dgm:prSet presAssocID="{A94E5384-9177-4EFF-AFD5-99678CEF77B7}" presName="iconBgRect" presStyleLbl="bgShp" presStyleIdx="1" presStyleCnt="4"/>
      <dgm:spPr/>
    </dgm:pt>
    <dgm:pt modelId="{6046DEA1-C72F-4CEF-8705-94E0EB5DDFE6}" type="pres">
      <dgm:prSet presAssocID="{A94E5384-9177-4EFF-AFD5-99678CEF77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2107D08-D302-420C-8B7F-77245AC96875}" type="pres">
      <dgm:prSet presAssocID="{A94E5384-9177-4EFF-AFD5-99678CEF77B7}" presName="spaceRect" presStyleCnt="0"/>
      <dgm:spPr/>
    </dgm:pt>
    <dgm:pt modelId="{844035D1-99FC-48F7-B09E-FA1312461B34}" type="pres">
      <dgm:prSet presAssocID="{A94E5384-9177-4EFF-AFD5-99678CEF77B7}" presName="textRect" presStyleLbl="revTx" presStyleIdx="1" presStyleCnt="4">
        <dgm:presLayoutVars>
          <dgm:chMax val="1"/>
          <dgm:chPref val="1"/>
        </dgm:presLayoutVars>
      </dgm:prSet>
      <dgm:spPr/>
    </dgm:pt>
    <dgm:pt modelId="{FDFB609E-B8BB-48F9-8052-18C435C33C8D}" type="pres">
      <dgm:prSet presAssocID="{09D283FD-3C1D-4A7B-91F4-E92704E609D0}" presName="sibTrans" presStyleCnt="0"/>
      <dgm:spPr/>
    </dgm:pt>
    <dgm:pt modelId="{BDCB5C4F-0856-404A-97C3-70540EBE0F26}" type="pres">
      <dgm:prSet presAssocID="{3334A43D-C225-43E5-A9D1-4297D7D4D280}" presName="compNode" presStyleCnt="0"/>
      <dgm:spPr/>
    </dgm:pt>
    <dgm:pt modelId="{988F00C5-2A56-4372-A510-C06739AE9B23}" type="pres">
      <dgm:prSet presAssocID="{3334A43D-C225-43E5-A9D1-4297D7D4D280}" presName="iconBgRect" presStyleLbl="bgShp" presStyleIdx="2" presStyleCnt="4"/>
      <dgm:spPr/>
    </dgm:pt>
    <dgm:pt modelId="{CF60AAA2-BFD7-41CF-8F13-454BCC79AFFD}" type="pres">
      <dgm:prSet presAssocID="{3334A43D-C225-43E5-A9D1-4297D7D4D280}" presName="iconRect" presStyleLbl="node1" presStyleIdx="2" presStyleCnt="4" custLinFactNeighborY="-795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9E769A78-AE1B-4557-8498-94918636A5FD}" type="pres">
      <dgm:prSet presAssocID="{3334A43D-C225-43E5-A9D1-4297D7D4D280}" presName="spaceRect" presStyleCnt="0"/>
      <dgm:spPr/>
    </dgm:pt>
    <dgm:pt modelId="{5E1152EF-3C17-4FBC-9C9E-29ED3A0AB33E}" type="pres">
      <dgm:prSet presAssocID="{3334A43D-C225-43E5-A9D1-4297D7D4D280}" presName="textRect" presStyleLbl="revTx" presStyleIdx="2" presStyleCnt="4">
        <dgm:presLayoutVars>
          <dgm:chMax val="1"/>
          <dgm:chPref val="1"/>
        </dgm:presLayoutVars>
      </dgm:prSet>
      <dgm:spPr/>
    </dgm:pt>
    <dgm:pt modelId="{80D65D3D-66C6-41A9-915B-30CE25A0412D}" type="pres">
      <dgm:prSet presAssocID="{87AE0B22-B453-4DF9-BD93-1DC33032B5A8}" presName="sibTrans" presStyleCnt="0"/>
      <dgm:spPr/>
    </dgm:pt>
    <dgm:pt modelId="{18A78A47-2245-4313-8A69-9A911A44A2C0}" type="pres">
      <dgm:prSet presAssocID="{1753AB52-658B-4221-AF79-3765C9F7BE06}" presName="compNode" presStyleCnt="0"/>
      <dgm:spPr/>
    </dgm:pt>
    <dgm:pt modelId="{92F33461-6168-499E-8092-BD8D4D45800E}" type="pres">
      <dgm:prSet presAssocID="{1753AB52-658B-4221-AF79-3765C9F7BE06}" presName="iconBgRect" presStyleLbl="bgShp" presStyleIdx="3" presStyleCnt="4"/>
      <dgm:spPr/>
    </dgm:pt>
    <dgm:pt modelId="{572398BB-8097-4445-8707-863AF69A13E5}" type="pres">
      <dgm:prSet presAssocID="{1753AB52-658B-4221-AF79-3765C9F7BE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8318B5D9-1C51-40C0-943A-A1D896C9B798}" type="pres">
      <dgm:prSet presAssocID="{1753AB52-658B-4221-AF79-3765C9F7BE06}" presName="spaceRect" presStyleCnt="0"/>
      <dgm:spPr/>
    </dgm:pt>
    <dgm:pt modelId="{5F713062-0A76-43A4-BF91-43D8034AB3C8}" type="pres">
      <dgm:prSet presAssocID="{1753AB52-658B-4221-AF79-3765C9F7BE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017A41C-A5BD-4760-B242-FC0F0A56EC4B}" srcId="{F9BD1AD4-8817-4383-A082-6255242784AB}" destId="{A94E5384-9177-4EFF-AFD5-99678CEF77B7}" srcOrd="1" destOrd="0" parTransId="{5E87291C-7AC2-45B0-A5F7-668A8DE39008}" sibTransId="{09D283FD-3C1D-4A7B-91F4-E92704E609D0}"/>
    <dgm:cxn modelId="{995B8432-8475-4B5D-8CE5-FA5457F1D885}" type="presOf" srcId="{A94E5384-9177-4EFF-AFD5-99678CEF77B7}" destId="{844035D1-99FC-48F7-B09E-FA1312461B34}" srcOrd="0" destOrd="0" presId="urn:microsoft.com/office/officeart/2018/5/layout/IconCircleLabelList"/>
    <dgm:cxn modelId="{12909D3D-596D-474D-AFEA-3E54861E6924}" type="presOf" srcId="{1753AB52-658B-4221-AF79-3765C9F7BE06}" destId="{5F713062-0A76-43A4-BF91-43D8034AB3C8}" srcOrd="0" destOrd="0" presId="urn:microsoft.com/office/officeart/2018/5/layout/IconCircleLabelList"/>
    <dgm:cxn modelId="{2DC5616C-D3D0-4F9D-ACAA-DFA5765396BC}" type="presOf" srcId="{7B042A61-533D-49FB-BA48-05413BAF5536}" destId="{F604287E-07EF-495F-970C-87F1966C21E2}" srcOrd="0" destOrd="0" presId="urn:microsoft.com/office/officeart/2018/5/layout/IconCircleLabelList"/>
    <dgm:cxn modelId="{E458E16E-4F4F-4F25-B13C-902A22731CE1}" srcId="{F9BD1AD4-8817-4383-A082-6255242784AB}" destId="{3334A43D-C225-43E5-A9D1-4297D7D4D280}" srcOrd="2" destOrd="0" parTransId="{076CF217-FA6B-435D-9F72-AE08AA9B327E}" sibTransId="{87AE0B22-B453-4DF9-BD93-1DC33032B5A8}"/>
    <dgm:cxn modelId="{51E3799B-400E-417D-AAD8-E742BD9FFE2D}" srcId="{F9BD1AD4-8817-4383-A082-6255242784AB}" destId="{7B042A61-533D-49FB-BA48-05413BAF5536}" srcOrd="0" destOrd="0" parTransId="{27AC1357-DDD4-4105-A394-EA28E9934A13}" sibTransId="{AEBD2895-3904-49FF-9FD3-A28518F1F8F6}"/>
    <dgm:cxn modelId="{DADEDEC0-EE8D-4C3D-B1D2-FB605608B50F}" type="presOf" srcId="{3334A43D-C225-43E5-A9D1-4297D7D4D280}" destId="{5E1152EF-3C17-4FBC-9C9E-29ED3A0AB33E}" srcOrd="0" destOrd="0" presId="urn:microsoft.com/office/officeart/2018/5/layout/IconCircleLabelList"/>
    <dgm:cxn modelId="{AD3CDBD5-D7FA-4510-8E8D-FDB73E97B37E}" srcId="{F9BD1AD4-8817-4383-A082-6255242784AB}" destId="{1753AB52-658B-4221-AF79-3765C9F7BE06}" srcOrd="3" destOrd="0" parTransId="{993AB196-FEC0-4DF9-BE3A-8701B320C243}" sibTransId="{1AFCFB7D-BF84-4F55-A6BB-6CD160D1FBC9}"/>
    <dgm:cxn modelId="{E55E05EA-E10A-4858-A4A2-7A49E9828D17}" type="presOf" srcId="{F9BD1AD4-8817-4383-A082-6255242784AB}" destId="{5C8C64D3-5B00-4268-998F-4FD2E7CB5D57}" srcOrd="0" destOrd="0" presId="urn:microsoft.com/office/officeart/2018/5/layout/IconCircleLabelList"/>
    <dgm:cxn modelId="{C20A5FD5-3433-4525-8F3F-772297A1B9D7}" type="presParOf" srcId="{5C8C64D3-5B00-4268-998F-4FD2E7CB5D57}" destId="{D299FC04-B218-4722-AA47-1B2367F53912}" srcOrd="0" destOrd="0" presId="urn:microsoft.com/office/officeart/2018/5/layout/IconCircleLabelList"/>
    <dgm:cxn modelId="{D351F6E6-3EE5-40F1-89EF-6780D5DE7CF5}" type="presParOf" srcId="{D299FC04-B218-4722-AA47-1B2367F53912}" destId="{9D66790D-2D7B-44D6-A664-9302FEB1E021}" srcOrd="0" destOrd="0" presId="urn:microsoft.com/office/officeart/2018/5/layout/IconCircleLabelList"/>
    <dgm:cxn modelId="{BE2CD212-60F9-4764-8BB4-0C0C057FE65B}" type="presParOf" srcId="{D299FC04-B218-4722-AA47-1B2367F53912}" destId="{F99C23B8-EBDA-409D-82C5-F022426E5CB2}" srcOrd="1" destOrd="0" presId="urn:microsoft.com/office/officeart/2018/5/layout/IconCircleLabelList"/>
    <dgm:cxn modelId="{159A1AE6-AF5E-46E1-9989-702BE9C4C822}" type="presParOf" srcId="{D299FC04-B218-4722-AA47-1B2367F53912}" destId="{18AADF02-8F38-4096-A23B-FA355474370E}" srcOrd="2" destOrd="0" presId="urn:microsoft.com/office/officeart/2018/5/layout/IconCircleLabelList"/>
    <dgm:cxn modelId="{1F95B8ED-A680-4FB8-8B35-B9B4F63AF221}" type="presParOf" srcId="{D299FC04-B218-4722-AA47-1B2367F53912}" destId="{F604287E-07EF-495F-970C-87F1966C21E2}" srcOrd="3" destOrd="0" presId="urn:microsoft.com/office/officeart/2018/5/layout/IconCircleLabelList"/>
    <dgm:cxn modelId="{F94D07A2-4CE7-4FE7-883F-14AAB791B139}" type="presParOf" srcId="{5C8C64D3-5B00-4268-998F-4FD2E7CB5D57}" destId="{D032D86C-3F84-4169-90A8-E1DCC9B9CE8B}" srcOrd="1" destOrd="0" presId="urn:microsoft.com/office/officeart/2018/5/layout/IconCircleLabelList"/>
    <dgm:cxn modelId="{8F37D23C-FE53-4E09-AC27-10816A3A82FA}" type="presParOf" srcId="{5C8C64D3-5B00-4268-998F-4FD2E7CB5D57}" destId="{BF3D1C56-F54E-47A9-A5A8-6E6A7BF522F9}" srcOrd="2" destOrd="0" presId="urn:microsoft.com/office/officeart/2018/5/layout/IconCircleLabelList"/>
    <dgm:cxn modelId="{816C364A-112B-4BDD-85B6-E64512C2EB00}" type="presParOf" srcId="{BF3D1C56-F54E-47A9-A5A8-6E6A7BF522F9}" destId="{7BE17EB9-58F0-4678-B728-B65D80E84CC2}" srcOrd="0" destOrd="0" presId="urn:microsoft.com/office/officeart/2018/5/layout/IconCircleLabelList"/>
    <dgm:cxn modelId="{739CD59F-F031-48F0-995F-37273F6153B9}" type="presParOf" srcId="{BF3D1C56-F54E-47A9-A5A8-6E6A7BF522F9}" destId="{6046DEA1-C72F-4CEF-8705-94E0EB5DDFE6}" srcOrd="1" destOrd="0" presId="urn:microsoft.com/office/officeart/2018/5/layout/IconCircleLabelList"/>
    <dgm:cxn modelId="{4823D7F4-D7CF-4D92-8A28-F5B2D4F7FCD7}" type="presParOf" srcId="{BF3D1C56-F54E-47A9-A5A8-6E6A7BF522F9}" destId="{72107D08-D302-420C-8B7F-77245AC96875}" srcOrd="2" destOrd="0" presId="urn:microsoft.com/office/officeart/2018/5/layout/IconCircleLabelList"/>
    <dgm:cxn modelId="{E92FA3B3-3B0E-4370-8EFF-B2302E18471D}" type="presParOf" srcId="{BF3D1C56-F54E-47A9-A5A8-6E6A7BF522F9}" destId="{844035D1-99FC-48F7-B09E-FA1312461B34}" srcOrd="3" destOrd="0" presId="urn:microsoft.com/office/officeart/2018/5/layout/IconCircleLabelList"/>
    <dgm:cxn modelId="{1D8B0248-598A-4FA5-B54B-5418EC53E9A5}" type="presParOf" srcId="{5C8C64D3-5B00-4268-998F-4FD2E7CB5D57}" destId="{FDFB609E-B8BB-48F9-8052-18C435C33C8D}" srcOrd="3" destOrd="0" presId="urn:microsoft.com/office/officeart/2018/5/layout/IconCircleLabelList"/>
    <dgm:cxn modelId="{29A0B116-69A2-4598-B8E2-F7D1CAE5421E}" type="presParOf" srcId="{5C8C64D3-5B00-4268-998F-4FD2E7CB5D57}" destId="{BDCB5C4F-0856-404A-97C3-70540EBE0F26}" srcOrd="4" destOrd="0" presId="urn:microsoft.com/office/officeart/2018/5/layout/IconCircleLabelList"/>
    <dgm:cxn modelId="{32538A47-1706-4355-B421-FD0F60041BB1}" type="presParOf" srcId="{BDCB5C4F-0856-404A-97C3-70540EBE0F26}" destId="{988F00C5-2A56-4372-A510-C06739AE9B23}" srcOrd="0" destOrd="0" presId="urn:microsoft.com/office/officeart/2018/5/layout/IconCircleLabelList"/>
    <dgm:cxn modelId="{5B5DBE4E-3887-4185-9FF8-2895A91B7A35}" type="presParOf" srcId="{BDCB5C4F-0856-404A-97C3-70540EBE0F26}" destId="{CF60AAA2-BFD7-41CF-8F13-454BCC79AFFD}" srcOrd="1" destOrd="0" presId="urn:microsoft.com/office/officeart/2018/5/layout/IconCircleLabelList"/>
    <dgm:cxn modelId="{B0409E38-66A3-480B-9EED-1B978DD3B73B}" type="presParOf" srcId="{BDCB5C4F-0856-404A-97C3-70540EBE0F26}" destId="{9E769A78-AE1B-4557-8498-94918636A5FD}" srcOrd="2" destOrd="0" presId="urn:microsoft.com/office/officeart/2018/5/layout/IconCircleLabelList"/>
    <dgm:cxn modelId="{DDFC41CF-B6D8-4123-B6CD-6E069E390F4B}" type="presParOf" srcId="{BDCB5C4F-0856-404A-97C3-70540EBE0F26}" destId="{5E1152EF-3C17-4FBC-9C9E-29ED3A0AB33E}" srcOrd="3" destOrd="0" presId="urn:microsoft.com/office/officeart/2018/5/layout/IconCircleLabelList"/>
    <dgm:cxn modelId="{D422FFEB-CB5C-4E9F-8EDE-613EE2677E5F}" type="presParOf" srcId="{5C8C64D3-5B00-4268-998F-4FD2E7CB5D57}" destId="{80D65D3D-66C6-41A9-915B-30CE25A0412D}" srcOrd="5" destOrd="0" presId="urn:microsoft.com/office/officeart/2018/5/layout/IconCircleLabelList"/>
    <dgm:cxn modelId="{7A722312-B7B8-482A-BFB1-C616DD4F3F57}" type="presParOf" srcId="{5C8C64D3-5B00-4268-998F-4FD2E7CB5D57}" destId="{18A78A47-2245-4313-8A69-9A911A44A2C0}" srcOrd="6" destOrd="0" presId="urn:microsoft.com/office/officeart/2018/5/layout/IconCircleLabelList"/>
    <dgm:cxn modelId="{5B518D3F-EF55-47DD-9E19-3129BB443ADB}" type="presParOf" srcId="{18A78A47-2245-4313-8A69-9A911A44A2C0}" destId="{92F33461-6168-499E-8092-BD8D4D45800E}" srcOrd="0" destOrd="0" presId="urn:microsoft.com/office/officeart/2018/5/layout/IconCircleLabelList"/>
    <dgm:cxn modelId="{5DE98BD7-C0E8-4E58-830B-4C49667F2776}" type="presParOf" srcId="{18A78A47-2245-4313-8A69-9A911A44A2C0}" destId="{572398BB-8097-4445-8707-863AF69A13E5}" srcOrd="1" destOrd="0" presId="urn:microsoft.com/office/officeart/2018/5/layout/IconCircleLabelList"/>
    <dgm:cxn modelId="{E910362B-B5A6-4135-979E-8D1FE9F4853A}" type="presParOf" srcId="{18A78A47-2245-4313-8A69-9A911A44A2C0}" destId="{8318B5D9-1C51-40C0-943A-A1D896C9B798}" srcOrd="2" destOrd="0" presId="urn:microsoft.com/office/officeart/2018/5/layout/IconCircleLabelList"/>
    <dgm:cxn modelId="{B4643BC9-71B1-4DC8-B208-D27E967DD4AA}" type="presParOf" srcId="{18A78A47-2245-4313-8A69-9A911A44A2C0}" destId="{5F713062-0A76-43A4-BF91-43D8034AB3C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B51D4-829B-44D6-9AF4-A5C68E0E0BAB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4F7C6DE-8760-4751-B132-B9568415B382}">
      <dgm:prSet/>
      <dgm:spPr/>
      <dgm:t>
        <a:bodyPr/>
        <a:lstStyle/>
        <a:p>
          <a:r>
            <a:rPr lang="en-US" dirty="0"/>
            <a:t>Small, dedicated team</a:t>
          </a:r>
        </a:p>
      </dgm:t>
    </dgm:pt>
    <dgm:pt modelId="{505BCC16-B6FF-44C6-951E-484B6FD16CAD}" type="parTrans" cxnId="{8E4DEBB8-D2BE-43A3-B948-5A01BBBDC3A0}">
      <dgm:prSet/>
      <dgm:spPr/>
      <dgm:t>
        <a:bodyPr/>
        <a:lstStyle/>
        <a:p>
          <a:endParaRPr lang="en-US"/>
        </a:p>
      </dgm:t>
    </dgm:pt>
    <dgm:pt modelId="{982A4A97-C809-4B80-A565-A457E916B73A}" type="sibTrans" cxnId="{8E4DEBB8-D2BE-43A3-B948-5A01BBBDC3A0}">
      <dgm:prSet/>
      <dgm:spPr/>
      <dgm:t>
        <a:bodyPr/>
        <a:lstStyle/>
        <a:p>
          <a:endParaRPr lang="en-US"/>
        </a:p>
      </dgm:t>
    </dgm:pt>
    <dgm:pt modelId="{4CBCE849-3DBF-475F-9451-FB4DF8FB8BC5}">
      <dgm:prSet/>
      <dgm:spPr/>
      <dgm:t>
        <a:bodyPr/>
        <a:lstStyle/>
        <a:p>
          <a:r>
            <a:rPr lang="en-US" dirty="0"/>
            <a:t>Remote service only</a:t>
          </a:r>
        </a:p>
      </dgm:t>
    </dgm:pt>
    <dgm:pt modelId="{E2023C10-CC4D-4A33-B1B5-2E348EB47C65}" type="parTrans" cxnId="{63346DD1-290A-4A6D-80A5-54E66675A9EB}">
      <dgm:prSet/>
      <dgm:spPr/>
      <dgm:t>
        <a:bodyPr/>
        <a:lstStyle/>
        <a:p>
          <a:endParaRPr lang="en-US"/>
        </a:p>
      </dgm:t>
    </dgm:pt>
    <dgm:pt modelId="{18E42676-8952-433A-9D6D-EE447877F1D2}" type="sibTrans" cxnId="{63346DD1-290A-4A6D-80A5-54E66675A9EB}">
      <dgm:prSet/>
      <dgm:spPr/>
      <dgm:t>
        <a:bodyPr/>
        <a:lstStyle/>
        <a:p>
          <a:endParaRPr lang="en-US"/>
        </a:p>
      </dgm:t>
    </dgm:pt>
    <dgm:pt modelId="{A20A7070-905F-47FA-9B20-220F1BBA3065}">
      <dgm:prSet/>
      <dgm:spPr/>
      <dgm:t>
        <a:bodyPr/>
        <a:lstStyle/>
        <a:p>
          <a:r>
            <a:rPr lang="en-US" dirty="0"/>
            <a:t>24/7 messaging</a:t>
          </a:r>
        </a:p>
      </dgm:t>
    </dgm:pt>
    <dgm:pt modelId="{D267FF90-7A43-4158-A85A-E298B9BE70F5}" type="parTrans" cxnId="{D5695F4E-6D7E-4D68-9D6E-A0D3EE9F9D15}">
      <dgm:prSet/>
      <dgm:spPr/>
      <dgm:t>
        <a:bodyPr/>
        <a:lstStyle/>
        <a:p>
          <a:endParaRPr lang="en-US"/>
        </a:p>
      </dgm:t>
    </dgm:pt>
    <dgm:pt modelId="{90F2323E-9053-4359-936F-A42EA773876A}" type="sibTrans" cxnId="{D5695F4E-6D7E-4D68-9D6E-A0D3EE9F9D15}">
      <dgm:prSet/>
      <dgm:spPr/>
      <dgm:t>
        <a:bodyPr/>
        <a:lstStyle/>
        <a:p>
          <a:endParaRPr lang="en-US"/>
        </a:p>
      </dgm:t>
    </dgm:pt>
    <dgm:pt modelId="{B8F409FB-5143-41DB-825F-57E2E4B8B263}">
      <dgm:prSet/>
      <dgm:spPr/>
      <dgm:t>
        <a:bodyPr/>
        <a:lstStyle/>
        <a:p>
          <a:r>
            <a:rPr lang="en-US" dirty="0"/>
            <a:t>Support for email &amp; phone calls, available 9 AM – 5 PM </a:t>
          </a:r>
        </a:p>
      </dgm:t>
    </dgm:pt>
    <dgm:pt modelId="{B2B5777D-2478-42AF-A7A5-8383AD5E5B0D}" type="parTrans" cxnId="{3003A2B0-4767-4654-903D-AFE7F7582826}">
      <dgm:prSet/>
      <dgm:spPr/>
      <dgm:t>
        <a:bodyPr/>
        <a:lstStyle/>
        <a:p>
          <a:endParaRPr lang="en-US"/>
        </a:p>
      </dgm:t>
    </dgm:pt>
    <dgm:pt modelId="{65BF2ABC-5048-419E-9C6C-53BF05321881}" type="sibTrans" cxnId="{3003A2B0-4767-4654-903D-AFE7F7582826}">
      <dgm:prSet/>
      <dgm:spPr/>
      <dgm:t>
        <a:bodyPr/>
        <a:lstStyle/>
        <a:p>
          <a:endParaRPr lang="en-US"/>
        </a:p>
      </dgm:t>
    </dgm:pt>
    <dgm:pt modelId="{E744270D-087B-40BD-BCF4-CB3C1DD73683}">
      <dgm:prSet/>
      <dgm:spPr/>
      <dgm:t>
        <a:bodyPr/>
        <a:lstStyle/>
        <a:p>
          <a:pPr>
            <a:buNone/>
          </a:pPr>
          <a:r>
            <a:rPr lang="en-US" b="0" i="0" dirty="0"/>
            <a:t>We only ship within the continental US</a:t>
          </a:r>
          <a:endParaRPr lang="en-US" dirty="0"/>
        </a:p>
      </dgm:t>
    </dgm:pt>
    <dgm:pt modelId="{AA1A3778-0B98-41BB-848B-05EB417B1519}" type="parTrans" cxnId="{1BE396F3-891A-4661-8146-BF67F03BE03E}">
      <dgm:prSet/>
      <dgm:spPr/>
      <dgm:t>
        <a:bodyPr/>
        <a:lstStyle/>
        <a:p>
          <a:endParaRPr lang="en-US"/>
        </a:p>
      </dgm:t>
    </dgm:pt>
    <dgm:pt modelId="{E5A43913-89BD-46CF-81A7-F01C7260075C}" type="sibTrans" cxnId="{1BE396F3-891A-4661-8146-BF67F03BE03E}">
      <dgm:prSet/>
      <dgm:spPr/>
      <dgm:t>
        <a:bodyPr/>
        <a:lstStyle/>
        <a:p>
          <a:endParaRPr lang="en-US"/>
        </a:p>
      </dgm:t>
    </dgm:pt>
    <dgm:pt modelId="{5868F23D-A666-4906-83A7-9A4A52B37629}" type="pres">
      <dgm:prSet presAssocID="{C88B51D4-829B-44D6-9AF4-A5C68E0E0BAB}" presName="linear" presStyleCnt="0">
        <dgm:presLayoutVars>
          <dgm:animLvl val="lvl"/>
          <dgm:resizeHandles val="exact"/>
        </dgm:presLayoutVars>
      </dgm:prSet>
      <dgm:spPr/>
    </dgm:pt>
    <dgm:pt modelId="{F9A0B8A4-C179-4598-B9FA-C007F2EBEB0A}" type="pres">
      <dgm:prSet presAssocID="{64F7C6DE-8760-4751-B132-B9568415B382}" presName="parentText" presStyleLbl="node1" presStyleIdx="0" presStyleCnt="5" custScaleY="230184" custLinFactNeighborY="50974">
        <dgm:presLayoutVars>
          <dgm:chMax val="0"/>
          <dgm:bulletEnabled val="1"/>
        </dgm:presLayoutVars>
      </dgm:prSet>
      <dgm:spPr/>
    </dgm:pt>
    <dgm:pt modelId="{E548ED4B-611C-48CA-A362-47A389E3DD1E}" type="pres">
      <dgm:prSet presAssocID="{982A4A97-C809-4B80-A565-A457E916B73A}" presName="spacer" presStyleCnt="0"/>
      <dgm:spPr/>
    </dgm:pt>
    <dgm:pt modelId="{877ED626-ED6F-4297-B455-8420E7B7B7B5}" type="pres">
      <dgm:prSet presAssocID="{4CBCE849-3DBF-475F-9451-FB4DF8FB8BC5}" presName="parentText" presStyleLbl="node1" presStyleIdx="1" presStyleCnt="5" custScaleY="204764" custLinFactNeighborX="0" custLinFactNeighborY="87723">
        <dgm:presLayoutVars>
          <dgm:chMax val="0"/>
          <dgm:bulletEnabled val="1"/>
        </dgm:presLayoutVars>
      </dgm:prSet>
      <dgm:spPr/>
    </dgm:pt>
    <dgm:pt modelId="{92919B35-E379-43AA-9C9C-65D963EF441E}" type="pres">
      <dgm:prSet presAssocID="{18E42676-8952-433A-9D6D-EE447877F1D2}" presName="spacer" presStyleCnt="0"/>
      <dgm:spPr/>
    </dgm:pt>
    <dgm:pt modelId="{36A61BA5-22E5-4EC0-907A-7A9F39D8299B}" type="pres">
      <dgm:prSet presAssocID="{A20A7070-905F-47FA-9B20-220F1BBA3065}" presName="parentText" presStyleLbl="node1" presStyleIdx="2" presStyleCnt="5" custScaleY="205075" custLinFactNeighborY="80012">
        <dgm:presLayoutVars>
          <dgm:chMax val="0"/>
          <dgm:bulletEnabled val="1"/>
        </dgm:presLayoutVars>
      </dgm:prSet>
      <dgm:spPr/>
    </dgm:pt>
    <dgm:pt modelId="{0638D39B-5791-4947-B142-57F4BAC88691}" type="pres">
      <dgm:prSet presAssocID="{90F2323E-9053-4359-936F-A42EA773876A}" presName="spacer" presStyleCnt="0"/>
      <dgm:spPr/>
    </dgm:pt>
    <dgm:pt modelId="{1454A7A4-87ED-46AD-A764-A0BBE1D36098}" type="pres">
      <dgm:prSet presAssocID="{B8F409FB-5143-41DB-825F-57E2E4B8B263}" presName="parentText" presStyleLbl="node1" presStyleIdx="3" presStyleCnt="5" custScaleY="186300" custLinFactNeighborX="0" custLinFactNeighborY="99206">
        <dgm:presLayoutVars>
          <dgm:chMax val="0"/>
          <dgm:bulletEnabled val="1"/>
        </dgm:presLayoutVars>
      </dgm:prSet>
      <dgm:spPr/>
    </dgm:pt>
    <dgm:pt modelId="{646685E5-D1FC-4439-8BE0-8C9F155A0EA3}" type="pres">
      <dgm:prSet presAssocID="{65BF2ABC-5048-419E-9C6C-53BF05321881}" presName="spacer" presStyleCnt="0"/>
      <dgm:spPr/>
    </dgm:pt>
    <dgm:pt modelId="{F859EE74-CEFA-430B-8CC8-4DCEDF0BFA58}" type="pres">
      <dgm:prSet presAssocID="{E744270D-087B-40BD-BCF4-CB3C1DD73683}" presName="parentText" presStyleLbl="node1" presStyleIdx="4" presStyleCnt="5" custScaleY="197043" custLinFactY="4503" custLinFactNeighborX="797" custLinFactNeighborY="100000">
        <dgm:presLayoutVars>
          <dgm:chMax val="0"/>
          <dgm:bulletEnabled val="1"/>
        </dgm:presLayoutVars>
      </dgm:prSet>
      <dgm:spPr/>
    </dgm:pt>
  </dgm:ptLst>
  <dgm:cxnLst>
    <dgm:cxn modelId="{E577CB6C-FB66-4329-85AE-2B88D6C6678D}" type="presOf" srcId="{64F7C6DE-8760-4751-B132-B9568415B382}" destId="{F9A0B8A4-C179-4598-B9FA-C007F2EBEB0A}" srcOrd="0" destOrd="0" presId="urn:microsoft.com/office/officeart/2005/8/layout/vList2"/>
    <dgm:cxn modelId="{D5695F4E-6D7E-4D68-9D6E-A0D3EE9F9D15}" srcId="{C88B51D4-829B-44D6-9AF4-A5C68E0E0BAB}" destId="{A20A7070-905F-47FA-9B20-220F1BBA3065}" srcOrd="2" destOrd="0" parTransId="{D267FF90-7A43-4158-A85A-E298B9BE70F5}" sibTransId="{90F2323E-9053-4359-936F-A42EA773876A}"/>
    <dgm:cxn modelId="{3DF2F7A2-38EF-453B-B1FA-73FBEA07AD27}" type="presOf" srcId="{E744270D-087B-40BD-BCF4-CB3C1DD73683}" destId="{F859EE74-CEFA-430B-8CC8-4DCEDF0BFA58}" srcOrd="0" destOrd="0" presId="urn:microsoft.com/office/officeart/2005/8/layout/vList2"/>
    <dgm:cxn modelId="{3003A2B0-4767-4654-903D-AFE7F7582826}" srcId="{C88B51D4-829B-44D6-9AF4-A5C68E0E0BAB}" destId="{B8F409FB-5143-41DB-825F-57E2E4B8B263}" srcOrd="3" destOrd="0" parTransId="{B2B5777D-2478-42AF-A7A5-8383AD5E5B0D}" sibTransId="{65BF2ABC-5048-419E-9C6C-53BF05321881}"/>
    <dgm:cxn modelId="{8E4DEBB8-D2BE-43A3-B948-5A01BBBDC3A0}" srcId="{C88B51D4-829B-44D6-9AF4-A5C68E0E0BAB}" destId="{64F7C6DE-8760-4751-B132-B9568415B382}" srcOrd="0" destOrd="0" parTransId="{505BCC16-B6FF-44C6-951E-484B6FD16CAD}" sibTransId="{982A4A97-C809-4B80-A565-A457E916B73A}"/>
    <dgm:cxn modelId="{83AAE7C2-9D9E-4F0C-B47B-E6E687FDC03C}" type="presOf" srcId="{A20A7070-905F-47FA-9B20-220F1BBA3065}" destId="{36A61BA5-22E5-4EC0-907A-7A9F39D8299B}" srcOrd="0" destOrd="0" presId="urn:microsoft.com/office/officeart/2005/8/layout/vList2"/>
    <dgm:cxn modelId="{4FC1D2C8-2F4B-427E-8382-31D94318F658}" type="presOf" srcId="{C88B51D4-829B-44D6-9AF4-A5C68E0E0BAB}" destId="{5868F23D-A666-4906-83A7-9A4A52B37629}" srcOrd="0" destOrd="0" presId="urn:microsoft.com/office/officeart/2005/8/layout/vList2"/>
    <dgm:cxn modelId="{DFB7EDD0-48F8-40AF-993D-54673011A895}" type="presOf" srcId="{4CBCE849-3DBF-475F-9451-FB4DF8FB8BC5}" destId="{877ED626-ED6F-4297-B455-8420E7B7B7B5}" srcOrd="0" destOrd="0" presId="urn:microsoft.com/office/officeart/2005/8/layout/vList2"/>
    <dgm:cxn modelId="{63346DD1-290A-4A6D-80A5-54E66675A9EB}" srcId="{C88B51D4-829B-44D6-9AF4-A5C68E0E0BAB}" destId="{4CBCE849-3DBF-475F-9451-FB4DF8FB8BC5}" srcOrd="1" destOrd="0" parTransId="{E2023C10-CC4D-4A33-B1B5-2E348EB47C65}" sibTransId="{18E42676-8952-433A-9D6D-EE447877F1D2}"/>
    <dgm:cxn modelId="{1BE396F3-891A-4661-8146-BF67F03BE03E}" srcId="{C88B51D4-829B-44D6-9AF4-A5C68E0E0BAB}" destId="{E744270D-087B-40BD-BCF4-CB3C1DD73683}" srcOrd="4" destOrd="0" parTransId="{AA1A3778-0B98-41BB-848B-05EB417B1519}" sibTransId="{E5A43913-89BD-46CF-81A7-F01C7260075C}"/>
    <dgm:cxn modelId="{4F550BFA-A814-4F79-92DA-25229D4A9D32}" type="presOf" srcId="{B8F409FB-5143-41DB-825F-57E2E4B8B263}" destId="{1454A7A4-87ED-46AD-A764-A0BBE1D36098}" srcOrd="0" destOrd="0" presId="urn:microsoft.com/office/officeart/2005/8/layout/vList2"/>
    <dgm:cxn modelId="{92FADD77-CDCC-4A82-BB74-888F03EEE603}" type="presParOf" srcId="{5868F23D-A666-4906-83A7-9A4A52B37629}" destId="{F9A0B8A4-C179-4598-B9FA-C007F2EBEB0A}" srcOrd="0" destOrd="0" presId="urn:microsoft.com/office/officeart/2005/8/layout/vList2"/>
    <dgm:cxn modelId="{9E3D40D8-F1EA-4029-89C4-3AEC870D4D8C}" type="presParOf" srcId="{5868F23D-A666-4906-83A7-9A4A52B37629}" destId="{E548ED4B-611C-48CA-A362-47A389E3DD1E}" srcOrd="1" destOrd="0" presId="urn:microsoft.com/office/officeart/2005/8/layout/vList2"/>
    <dgm:cxn modelId="{87E5348B-4851-4DD3-B8A5-1CB2B9BAE379}" type="presParOf" srcId="{5868F23D-A666-4906-83A7-9A4A52B37629}" destId="{877ED626-ED6F-4297-B455-8420E7B7B7B5}" srcOrd="2" destOrd="0" presId="urn:microsoft.com/office/officeart/2005/8/layout/vList2"/>
    <dgm:cxn modelId="{9CCE9359-3DB8-4033-98AE-90A01BCD9389}" type="presParOf" srcId="{5868F23D-A666-4906-83A7-9A4A52B37629}" destId="{92919B35-E379-43AA-9C9C-65D963EF441E}" srcOrd="3" destOrd="0" presId="urn:microsoft.com/office/officeart/2005/8/layout/vList2"/>
    <dgm:cxn modelId="{4FC0EF56-9B8B-4739-8E5B-2541592ABBF6}" type="presParOf" srcId="{5868F23D-A666-4906-83A7-9A4A52B37629}" destId="{36A61BA5-22E5-4EC0-907A-7A9F39D8299B}" srcOrd="4" destOrd="0" presId="urn:microsoft.com/office/officeart/2005/8/layout/vList2"/>
    <dgm:cxn modelId="{3F4C8A86-4046-4454-BE43-6360B623A2FD}" type="presParOf" srcId="{5868F23D-A666-4906-83A7-9A4A52B37629}" destId="{0638D39B-5791-4947-B142-57F4BAC88691}" srcOrd="5" destOrd="0" presId="urn:microsoft.com/office/officeart/2005/8/layout/vList2"/>
    <dgm:cxn modelId="{87C4F002-FDE5-4161-8344-E173573D99FA}" type="presParOf" srcId="{5868F23D-A666-4906-83A7-9A4A52B37629}" destId="{1454A7A4-87ED-46AD-A764-A0BBE1D36098}" srcOrd="6" destOrd="0" presId="urn:microsoft.com/office/officeart/2005/8/layout/vList2"/>
    <dgm:cxn modelId="{9E4DD394-9F85-4125-818A-9B6E9F406D29}" type="presParOf" srcId="{5868F23D-A666-4906-83A7-9A4A52B37629}" destId="{646685E5-D1FC-4439-8BE0-8C9F155A0EA3}" srcOrd="7" destOrd="0" presId="urn:microsoft.com/office/officeart/2005/8/layout/vList2"/>
    <dgm:cxn modelId="{F9032004-DAD4-4428-BA6C-0DDCE1BDB735}" type="presParOf" srcId="{5868F23D-A666-4906-83A7-9A4A52B37629}" destId="{F859EE74-CEFA-430B-8CC8-4DCEDF0BFA5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23323B-FFC1-4EE0-88AD-BEF798BEDFA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E935B66-4832-408C-880E-5643353EE6E9}">
      <dgm:prSet/>
      <dgm:spPr/>
      <dgm:t>
        <a:bodyPr/>
        <a:lstStyle/>
        <a:p>
          <a:r>
            <a:rPr lang="en-US"/>
            <a:t>Nancy Andersson </a:t>
          </a:r>
          <a:r>
            <a:rPr lang="en-US" dirty="0"/>
            <a:t>– PR Associate </a:t>
          </a:r>
          <a:r>
            <a:rPr lang="en-US" b="0" i="0" u="none" dirty="0"/>
            <a:t>nancy@smartdesignz.com</a:t>
          </a:r>
          <a:endParaRPr lang="en-US" dirty="0"/>
        </a:p>
      </dgm:t>
    </dgm:pt>
    <dgm:pt modelId="{01E01FB9-0DA5-4A7B-9442-65C352CAADD7}" type="parTrans" cxnId="{E17FAF9F-531E-4F20-91DD-25392B846185}">
      <dgm:prSet/>
      <dgm:spPr/>
      <dgm:t>
        <a:bodyPr/>
        <a:lstStyle/>
        <a:p>
          <a:endParaRPr lang="en-US"/>
        </a:p>
      </dgm:t>
    </dgm:pt>
    <dgm:pt modelId="{1836BE14-BF5F-4B2E-A677-D11411DDEF9D}" type="sibTrans" cxnId="{E17FAF9F-531E-4F20-91DD-25392B846185}">
      <dgm:prSet/>
      <dgm:spPr/>
      <dgm:t>
        <a:bodyPr/>
        <a:lstStyle/>
        <a:p>
          <a:endParaRPr lang="en-US"/>
        </a:p>
      </dgm:t>
    </dgm:pt>
    <dgm:pt modelId="{F1D8B8F6-7168-42B9-8663-465CAFB7E230}">
      <dgm:prSet/>
      <dgm:spPr/>
      <dgm:t>
        <a:bodyPr/>
        <a:lstStyle/>
        <a:p>
          <a:r>
            <a:rPr lang="en-US" dirty="0"/>
            <a:t>Diana Laplante - Presentation Authority </a:t>
          </a:r>
          <a:r>
            <a:rPr lang="en-US" b="0" i="0" u="none" dirty="0"/>
            <a:t>diana@smartdesignz.com</a:t>
          </a:r>
          <a:endParaRPr lang="en-US" dirty="0"/>
        </a:p>
      </dgm:t>
    </dgm:pt>
    <dgm:pt modelId="{D838BA0D-9242-46F9-9E4F-9506079599B0}" type="parTrans" cxnId="{21E00EE7-C14F-470B-BE67-86CEF863745C}">
      <dgm:prSet/>
      <dgm:spPr/>
      <dgm:t>
        <a:bodyPr/>
        <a:lstStyle/>
        <a:p>
          <a:endParaRPr lang="en-US"/>
        </a:p>
      </dgm:t>
    </dgm:pt>
    <dgm:pt modelId="{C38E40B2-AAB4-4A4D-ADB1-64BE5A05C42F}" type="sibTrans" cxnId="{21E00EE7-C14F-470B-BE67-86CEF863745C}">
      <dgm:prSet/>
      <dgm:spPr/>
      <dgm:t>
        <a:bodyPr/>
        <a:lstStyle/>
        <a:p>
          <a:endParaRPr lang="en-US"/>
        </a:p>
      </dgm:t>
    </dgm:pt>
    <dgm:pt modelId="{66EED2C3-7C71-48E4-BDD5-DD2A59576BE0}">
      <dgm:prSet/>
      <dgm:spPr/>
      <dgm:t>
        <a:bodyPr/>
        <a:lstStyle/>
        <a:p>
          <a:r>
            <a:rPr lang="en-US" dirty="0"/>
            <a:t>Meredith Widdowson - Documentation Specialist </a:t>
          </a:r>
          <a:r>
            <a:rPr lang="en-US" b="0" i="0" u="none" dirty="0"/>
            <a:t>meredith@smartdesignz.com</a:t>
          </a:r>
          <a:endParaRPr lang="en-US" dirty="0"/>
        </a:p>
      </dgm:t>
    </dgm:pt>
    <dgm:pt modelId="{A6F17E7E-2725-48E6-B878-694D050FD9E1}" type="sibTrans" cxnId="{D9A8642F-FE1C-4C63-92FE-EBD825D875C3}">
      <dgm:prSet/>
      <dgm:spPr/>
      <dgm:t>
        <a:bodyPr/>
        <a:lstStyle/>
        <a:p>
          <a:endParaRPr lang="en-US"/>
        </a:p>
      </dgm:t>
    </dgm:pt>
    <dgm:pt modelId="{DCF2DA33-56E0-4383-9230-967A021263EA}" type="parTrans" cxnId="{D9A8642F-FE1C-4C63-92FE-EBD825D875C3}">
      <dgm:prSet/>
      <dgm:spPr/>
      <dgm:t>
        <a:bodyPr/>
        <a:lstStyle/>
        <a:p>
          <a:endParaRPr lang="en-US"/>
        </a:p>
      </dgm:t>
    </dgm:pt>
    <dgm:pt modelId="{ED516759-D5C6-45C8-8F50-59EC2C054580}">
      <dgm:prSet/>
      <dgm:spPr/>
      <dgm:t>
        <a:bodyPr/>
        <a:lstStyle/>
        <a:p>
          <a:r>
            <a:rPr lang="en-US" dirty="0"/>
            <a:t>Ryan Wisnyai – Accountant </a:t>
          </a:r>
          <a:r>
            <a:rPr lang="en-US" b="0" i="0" u="none" dirty="0"/>
            <a:t>ryan@smartdesignz.com</a:t>
          </a:r>
          <a:endParaRPr lang="en-US" dirty="0"/>
        </a:p>
      </dgm:t>
    </dgm:pt>
    <dgm:pt modelId="{11641ED4-4223-4CAC-88F7-1DAD02944F36}" type="parTrans" cxnId="{3995CCE0-D2DF-4FA0-A771-6D4B0FF79427}">
      <dgm:prSet/>
      <dgm:spPr/>
      <dgm:t>
        <a:bodyPr/>
        <a:lstStyle/>
        <a:p>
          <a:endParaRPr lang="en-US"/>
        </a:p>
      </dgm:t>
    </dgm:pt>
    <dgm:pt modelId="{2AB1C9F4-8109-4D5B-8797-AEB4104E8EA8}" type="sibTrans" cxnId="{3995CCE0-D2DF-4FA0-A771-6D4B0FF79427}">
      <dgm:prSet/>
      <dgm:spPr/>
      <dgm:t>
        <a:bodyPr/>
        <a:lstStyle/>
        <a:p>
          <a:endParaRPr lang="en-US"/>
        </a:p>
      </dgm:t>
    </dgm:pt>
    <dgm:pt modelId="{27BFA9BA-14CA-4FE0-83D2-5A893EB4A37F}">
      <dgm:prSet/>
      <dgm:spPr/>
      <dgm:t>
        <a:bodyPr/>
        <a:lstStyle/>
        <a:p>
          <a:r>
            <a:rPr lang="en-US" dirty="0"/>
            <a:t>Zane Hochstetler – Website Development </a:t>
          </a:r>
          <a:r>
            <a:rPr lang="en-US" b="0" i="0" u="none" dirty="0"/>
            <a:t>zane@smartdesignz.com</a:t>
          </a:r>
          <a:endParaRPr lang="en-US" dirty="0"/>
        </a:p>
      </dgm:t>
    </dgm:pt>
    <dgm:pt modelId="{D36823FC-0931-43EE-841A-AC0973BBE375}" type="parTrans" cxnId="{42479B80-6CB1-4E9A-B8B9-8D685814D011}">
      <dgm:prSet/>
      <dgm:spPr/>
      <dgm:t>
        <a:bodyPr/>
        <a:lstStyle/>
        <a:p>
          <a:endParaRPr lang="en-US"/>
        </a:p>
      </dgm:t>
    </dgm:pt>
    <dgm:pt modelId="{72B00011-6C9D-49B7-9AA6-AD95A9C29762}" type="sibTrans" cxnId="{42479B80-6CB1-4E9A-B8B9-8D685814D011}">
      <dgm:prSet/>
      <dgm:spPr/>
      <dgm:t>
        <a:bodyPr/>
        <a:lstStyle/>
        <a:p>
          <a:endParaRPr lang="en-US"/>
        </a:p>
      </dgm:t>
    </dgm:pt>
    <dgm:pt modelId="{141B536A-4DDD-409D-BD9E-236C9273F02E}">
      <dgm:prSet/>
      <dgm:spPr/>
      <dgm:t>
        <a:bodyPr/>
        <a:lstStyle/>
        <a:p>
          <a:r>
            <a:rPr lang="en-US" dirty="0"/>
            <a:t>Tristan Stefanides – Website Development </a:t>
          </a:r>
          <a:r>
            <a:rPr lang="en-US" b="0" i="0" u="none" dirty="0"/>
            <a:t>tristan@smartdesignz.com</a:t>
          </a:r>
          <a:endParaRPr lang="en-US" dirty="0"/>
        </a:p>
      </dgm:t>
    </dgm:pt>
    <dgm:pt modelId="{2CA0F122-EC94-4DDF-9AEB-C2167C9ED99C}" type="parTrans" cxnId="{23034314-13EE-42DF-86FC-F3BC1DA37073}">
      <dgm:prSet/>
      <dgm:spPr/>
      <dgm:t>
        <a:bodyPr/>
        <a:lstStyle/>
        <a:p>
          <a:endParaRPr lang="en-US"/>
        </a:p>
      </dgm:t>
    </dgm:pt>
    <dgm:pt modelId="{03ADAAB7-1A13-4F54-9994-66F32D751D8C}" type="sibTrans" cxnId="{23034314-13EE-42DF-86FC-F3BC1DA37073}">
      <dgm:prSet/>
      <dgm:spPr/>
      <dgm:t>
        <a:bodyPr/>
        <a:lstStyle/>
        <a:p>
          <a:endParaRPr lang="en-US"/>
        </a:p>
      </dgm:t>
    </dgm:pt>
    <dgm:pt modelId="{49D34109-2B9F-4C88-9871-D6B820E4FC81}" type="pres">
      <dgm:prSet presAssocID="{EC23323B-FFC1-4EE0-88AD-BEF798BEDFA4}" presName="linear" presStyleCnt="0">
        <dgm:presLayoutVars>
          <dgm:animLvl val="lvl"/>
          <dgm:resizeHandles val="exact"/>
        </dgm:presLayoutVars>
      </dgm:prSet>
      <dgm:spPr/>
    </dgm:pt>
    <dgm:pt modelId="{04513694-0782-46B2-8947-01CF2A96AC05}" type="pres">
      <dgm:prSet presAssocID="{7E935B66-4832-408C-880E-5643353EE6E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F1042F2-9855-4521-AB6B-0620D1004319}" type="pres">
      <dgm:prSet presAssocID="{1836BE14-BF5F-4B2E-A677-D11411DDEF9D}" presName="spacer" presStyleCnt="0"/>
      <dgm:spPr/>
    </dgm:pt>
    <dgm:pt modelId="{9B05C703-F9E4-43F7-910E-ADA7FF1CEC66}" type="pres">
      <dgm:prSet presAssocID="{66EED2C3-7C71-48E4-BDD5-DD2A59576B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CEBDFFB-82F0-4BA9-BDB4-325D135AA095}" type="pres">
      <dgm:prSet presAssocID="{A6F17E7E-2725-48E6-B878-694D050FD9E1}" presName="spacer" presStyleCnt="0"/>
      <dgm:spPr/>
    </dgm:pt>
    <dgm:pt modelId="{419B9773-CDDD-4621-BE1B-9257DE621323}" type="pres">
      <dgm:prSet presAssocID="{F1D8B8F6-7168-42B9-8663-465CAFB7E2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9C7E0C-D5AF-4EAE-B141-9739A1D7DCA9}" type="pres">
      <dgm:prSet presAssocID="{C38E40B2-AAB4-4A4D-ADB1-64BE5A05C42F}" presName="spacer" presStyleCnt="0"/>
      <dgm:spPr/>
    </dgm:pt>
    <dgm:pt modelId="{2AD67AC0-D083-41BB-9DD6-4E2F50DF2D68}" type="pres">
      <dgm:prSet presAssocID="{ED516759-D5C6-45C8-8F50-59EC2C05458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4AC3A06-ED54-4A98-9536-1A89FC7CA03C}" type="pres">
      <dgm:prSet presAssocID="{2AB1C9F4-8109-4D5B-8797-AEB4104E8EA8}" presName="spacer" presStyleCnt="0"/>
      <dgm:spPr/>
    </dgm:pt>
    <dgm:pt modelId="{714A74C5-27EF-4EC4-A648-A71723FD2006}" type="pres">
      <dgm:prSet presAssocID="{141B536A-4DDD-409D-BD9E-236C9273F02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143C745-EBA9-45AE-8B0E-9ECE412CD6B1}" type="pres">
      <dgm:prSet presAssocID="{03ADAAB7-1A13-4F54-9994-66F32D751D8C}" presName="spacer" presStyleCnt="0"/>
      <dgm:spPr/>
    </dgm:pt>
    <dgm:pt modelId="{1535956A-7B1B-470E-B7BD-07CCC0B2F5DF}" type="pres">
      <dgm:prSet presAssocID="{27BFA9BA-14CA-4FE0-83D2-5A893EB4A37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3034314-13EE-42DF-86FC-F3BC1DA37073}" srcId="{EC23323B-FFC1-4EE0-88AD-BEF798BEDFA4}" destId="{141B536A-4DDD-409D-BD9E-236C9273F02E}" srcOrd="4" destOrd="0" parTransId="{2CA0F122-EC94-4DDF-9AEB-C2167C9ED99C}" sibTransId="{03ADAAB7-1A13-4F54-9994-66F32D751D8C}"/>
    <dgm:cxn modelId="{23FDE61B-0443-4B34-B058-AB172953FD75}" type="presOf" srcId="{27BFA9BA-14CA-4FE0-83D2-5A893EB4A37F}" destId="{1535956A-7B1B-470E-B7BD-07CCC0B2F5DF}" srcOrd="0" destOrd="0" presId="urn:microsoft.com/office/officeart/2005/8/layout/vList2"/>
    <dgm:cxn modelId="{D9A8642F-FE1C-4C63-92FE-EBD825D875C3}" srcId="{EC23323B-FFC1-4EE0-88AD-BEF798BEDFA4}" destId="{66EED2C3-7C71-48E4-BDD5-DD2A59576BE0}" srcOrd="1" destOrd="0" parTransId="{DCF2DA33-56E0-4383-9230-967A021263EA}" sibTransId="{A6F17E7E-2725-48E6-B878-694D050FD9E1}"/>
    <dgm:cxn modelId="{E4266841-1F6C-46D7-BCD6-9A826BFCC729}" type="presOf" srcId="{141B536A-4DDD-409D-BD9E-236C9273F02E}" destId="{714A74C5-27EF-4EC4-A648-A71723FD2006}" srcOrd="0" destOrd="0" presId="urn:microsoft.com/office/officeart/2005/8/layout/vList2"/>
    <dgm:cxn modelId="{8393E867-538E-4D8C-A29F-BBF96BFD3A27}" type="presOf" srcId="{ED516759-D5C6-45C8-8F50-59EC2C054580}" destId="{2AD67AC0-D083-41BB-9DD6-4E2F50DF2D68}" srcOrd="0" destOrd="0" presId="urn:microsoft.com/office/officeart/2005/8/layout/vList2"/>
    <dgm:cxn modelId="{42479B80-6CB1-4E9A-B8B9-8D685814D011}" srcId="{EC23323B-FFC1-4EE0-88AD-BEF798BEDFA4}" destId="{27BFA9BA-14CA-4FE0-83D2-5A893EB4A37F}" srcOrd="5" destOrd="0" parTransId="{D36823FC-0931-43EE-841A-AC0973BBE375}" sibTransId="{72B00011-6C9D-49B7-9AA6-AD95A9C29762}"/>
    <dgm:cxn modelId="{E17FAF9F-531E-4F20-91DD-25392B846185}" srcId="{EC23323B-FFC1-4EE0-88AD-BEF798BEDFA4}" destId="{7E935B66-4832-408C-880E-5643353EE6E9}" srcOrd="0" destOrd="0" parTransId="{01E01FB9-0DA5-4A7B-9442-65C352CAADD7}" sibTransId="{1836BE14-BF5F-4B2E-A677-D11411DDEF9D}"/>
    <dgm:cxn modelId="{67A494B5-1088-41DC-AE78-3D8A32D1F36E}" type="presOf" srcId="{F1D8B8F6-7168-42B9-8663-465CAFB7E230}" destId="{419B9773-CDDD-4621-BE1B-9257DE621323}" srcOrd="0" destOrd="0" presId="urn:microsoft.com/office/officeart/2005/8/layout/vList2"/>
    <dgm:cxn modelId="{CE9F81CF-5BEF-433E-AED6-951620C0719F}" type="presOf" srcId="{7E935B66-4832-408C-880E-5643353EE6E9}" destId="{04513694-0782-46B2-8947-01CF2A96AC05}" srcOrd="0" destOrd="0" presId="urn:microsoft.com/office/officeart/2005/8/layout/vList2"/>
    <dgm:cxn modelId="{B9C080D0-29D5-45AC-A4D2-129D4A50B83C}" type="presOf" srcId="{EC23323B-FFC1-4EE0-88AD-BEF798BEDFA4}" destId="{49D34109-2B9F-4C88-9871-D6B820E4FC81}" srcOrd="0" destOrd="0" presId="urn:microsoft.com/office/officeart/2005/8/layout/vList2"/>
    <dgm:cxn modelId="{4C11F0D1-0958-4942-A52F-5906DF538702}" type="presOf" srcId="{66EED2C3-7C71-48E4-BDD5-DD2A59576BE0}" destId="{9B05C703-F9E4-43F7-910E-ADA7FF1CEC66}" srcOrd="0" destOrd="0" presId="urn:microsoft.com/office/officeart/2005/8/layout/vList2"/>
    <dgm:cxn modelId="{3995CCE0-D2DF-4FA0-A771-6D4B0FF79427}" srcId="{EC23323B-FFC1-4EE0-88AD-BEF798BEDFA4}" destId="{ED516759-D5C6-45C8-8F50-59EC2C054580}" srcOrd="3" destOrd="0" parTransId="{11641ED4-4223-4CAC-88F7-1DAD02944F36}" sibTransId="{2AB1C9F4-8109-4D5B-8797-AEB4104E8EA8}"/>
    <dgm:cxn modelId="{21E00EE7-C14F-470B-BE67-86CEF863745C}" srcId="{EC23323B-FFC1-4EE0-88AD-BEF798BEDFA4}" destId="{F1D8B8F6-7168-42B9-8663-465CAFB7E230}" srcOrd="2" destOrd="0" parTransId="{D838BA0D-9242-46F9-9E4F-9506079599B0}" sibTransId="{C38E40B2-AAB4-4A4D-ADB1-64BE5A05C42F}"/>
    <dgm:cxn modelId="{797A4ED7-A2E8-4F72-ADE8-4BC8799E3FF1}" type="presParOf" srcId="{49D34109-2B9F-4C88-9871-D6B820E4FC81}" destId="{04513694-0782-46B2-8947-01CF2A96AC05}" srcOrd="0" destOrd="0" presId="urn:microsoft.com/office/officeart/2005/8/layout/vList2"/>
    <dgm:cxn modelId="{05CFBBC0-5421-4604-ADDE-AEAA3FD54B39}" type="presParOf" srcId="{49D34109-2B9F-4C88-9871-D6B820E4FC81}" destId="{DF1042F2-9855-4521-AB6B-0620D1004319}" srcOrd="1" destOrd="0" presId="urn:microsoft.com/office/officeart/2005/8/layout/vList2"/>
    <dgm:cxn modelId="{4CA70BCA-2C97-4CF3-8BE1-7735CDDFB438}" type="presParOf" srcId="{49D34109-2B9F-4C88-9871-D6B820E4FC81}" destId="{9B05C703-F9E4-43F7-910E-ADA7FF1CEC66}" srcOrd="2" destOrd="0" presId="urn:microsoft.com/office/officeart/2005/8/layout/vList2"/>
    <dgm:cxn modelId="{21D5F2E1-30B5-419A-B8E0-C9F5772BF1EE}" type="presParOf" srcId="{49D34109-2B9F-4C88-9871-D6B820E4FC81}" destId="{4CEBDFFB-82F0-4BA9-BDB4-325D135AA095}" srcOrd="3" destOrd="0" presId="urn:microsoft.com/office/officeart/2005/8/layout/vList2"/>
    <dgm:cxn modelId="{AC5292DC-24B5-44BE-B8A3-DDD257159AEB}" type="presParOf" srcId="{49D34109-2B9F-4C88-9871-D6B820E4FC81}" destId="{419B9773-CDDD-4621-BE1B-9257DE621323}" srcOrd="4" destOrd="0" presId="urn:microsoft.com/office/officeart/2005/8/layout/vList2"/>
    <dgm:cxn modelId="{F43B550D-A017-48BE-8EC8-A183FB0C62A4}" type="presParOf" srcId="{49D34109-2B9F-4C88-9871-D6B820E4FC81}" destId="{589C7E0C-D5AF-4EAE-B141-9739A1D7DCA9}" srcOrd="5" destOrd="0" presId="urn:microsoft.com/office/officeart/2005/8/layout/vList2"/>
    <dgm:cxn modelId="{11EC3AF2-4A8F-4083-AFCD-866DEB177C59}" type="presParOf" srcId="{49D34109-2B9F-4C88-9871-D6B820E4FC81}" destId="{2AD67AC0-D083-41BB-9DD6-4E2F50DF2D68}" srcOrd="6" destOrd="0" presId="urn:microsoft.com/office/officeart/2005/8/layout/vList2"/>
    <dgm:cxn modelId="{8987FC68-A89F-421A-A3DF-2E60AE404092}" type="presParOf" srcId="{49D34109-2B9F-4C88-9871-D6B820E4FC81}" destId="{A4AC3A06-ED54-4A98-9536-1A89FC7CA03C}" srcOrd="7" destOrd="0" presId="urn:microsoft.com/office/officeart/2005/8/layout/vList2"/>
    <dgm:cxn modelId="{EAA1F5B6-8CE7-4821-8594-E6E836BB3F72}" type="presParOf" srcId="{49D34109-2B9F-4C88-9871-D6B820E4FC81}" destId="{714A74C5-27EF-4EC4-A648-A71723FD2006}" srcOrd="8" destOrd="0" presId="urn:microsoft.com/office/officeart/2005/8/layout/vList2"/>
    <dgm:cxn modelId="{7876ABD6-1ED6-499F-8D4B-11C5EA5F2B52}" type="presParOf" srcId="{49D34109-2B9F-4C88-9871-D6B820E4FC81}" destId="{5143C745-EBA9-45AE-8B0E-9ECE412CD6B1}" srcOrd="9" destOrd="0" presId="urn:microsoft.com/office/officeart/2005/8/layout/vList2"/>
    <dgm:cxn modelId="{73F1FA36-DF04-4BF3-B57B-B8BD8AA1B71D}" type="presParOf" srcId="{49D34109-2B9F-4C88-9871-D6B820E4FC81}" destId="{1535956A-7B1B-470E-B7BD-07CCC0B2F5D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924F1-A322-40BC-95C4-DD1FA6C539DE}" type="doc">
      <dgm:prSet loTypeId="urn:microsoft.com/office/officeart/2008/layout/Lin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021020E-865E-47C4-B1AA-E6D01A31E91D}">
      <dgm:prSet/>
      <dgm:spPr/>
      <dgm:t>
        <a:bodyPr/>
        <a:lstStyle/>
        <a:p>
          <a:pPr>
            <a:defRPr cap="all"/>
          </a:pPr>
          <a:r>
            <a:rPr lang="en-US" dirty="0"/>
            <a:t>Quality &amp; Craftsmanship</a:t>
          </a:r>
        </a:p>
      </dgm:t>
    </dgm:pt>
    <dgm:pt modelId="{FD3D1E03-E148-4519-9460-35FE3778B0AA}" type="parTrans" cxnId="{002AAFCD-F9BC-4168-855F-10745A33FE4E}">
      <dgm:prSet/>
      <dgm:spPr/>
      <dgm:t>
        <a:bodyPr/>
        <a:lstStyle/>
        <a:p>
          <a:endParaRPr lang="en-US"/>
        </a:p>
      </dgm:t>
    </dgm:pt>
    <dgm:pt modelId="{8477216D-783E-405D-AB35-76B6F3769E31}" type="sibTrans" cxnId="{002AAFCD-F9BC-4168-855F-10745A33FE4E}">
      <dgm:prSet/>
      <dgm:spPr/>
      <dgm:t>
        <a:bodyPr/>
        <a:lstStyle/>
        <a:p>
          <a:endParaRPr lang="en-US"/>
        </a:p>
      </dgm:t>
    </dgm:pt>
    <dgm:pt modelId="{71536553-C1C6-4B4B-819F-60560095E1F4}">
      <dgm:prSet/>
      <dgm:spPr/>
      <dgm:t>
        <a:bodyPr/>
        <a:lstStyle/>
        <a:p>
          <a:pPr>
            <a:defRPr cap="all"/>
          </a:pPr>
          <a:r>
            <a:rPr lang="en-US"/>
            <a:t>Fast Turnaround</a:t>
          </a:r>
        </a:p>
      </dgm:t>
    </dgm:pt>
    <dgm:pt modelId="{92054D70-4809-4EAC-AF29-4ABBA7408308}" type="parTrans" cxnId="{BCE72D8D-E7DD-4CA7-A2D6-AB7BF51063C6}">
      <dgm:prSet/>
      <dgm:spPr/>
      <dgm:t>
        <a:bodyPr/>
        <a:lstStyle/>
        <a:p>
          <a:endParaRPr lang="en-US"/>
        </a:p>
      </dgm:t>
    </dgm:pt>
    <dgm:pt modelId="{E3EBB2D4-935F-4089-81DD-3F5BE802432B}" type="sibTrans" cxnId="{BCE72D8D-E7DD-4CA7-A2D6-AB7BF51063C6}">
      <dgm:prSet/>
      <dgm:spPr/>
      <dgm:t>
        <a:bodyPr/>
        <a:lstStyle/>
        <a:p>
          <a:endParaRPr lang="en-US"/>
        </a:p>
      </dgm:t>
    </dgm:pt>
    <dgm:pt modelId="{9315FE11-A2F7-4285-A595-B299732A5A91}">
      <dgm:prSet/>
      <dgm:spPr/>
      <dgm:t>
        <a:bodyPr/>
        <a:lstStyle/>
        <a:p>
          <a:pPr>
            <a:defRPr cap="all"/>
          </a:pPr>
          <a:r>
            <a:rPr lang="en-US" dirty="0"/>
            <a:t>Customer-Focused Service</a:t>
          </a:r>
        </a:p>
      </dgm:t>
    </dgm:pt>
    <dgm:pt modelId="{B548BFDE-C29C-4A7C-8E69-8798E7B02182}" type="parTrans" cxnId="{7AB1F1DB-FE14-4192-98B7-EDDA70BEAE03}">
      <dgm:prSet/>
      <dgm:spPr/>
      <dgm:t>
        <a:bodyPr/>
        <a:lstStyle/>
        <a:p>
          <a:endParaRPr lang="en-US"/>
        </a:p>
      </dgm:t>
    </dgm:pt>
    <dgm:pt modelId="{1331DC91-2BF2-4449-BC93-4C3AD3725113}" type="sibTrans" cxnId="{7AB1F1DB-FE14-4192-98B7-EDDA70BEAE03}">
      <dgm:prSet/>
      <dgm:spPr/>
      <dgm:t>
        <a:bodyPr/>
        <a:lstStyle/>
        <a:p>
          <a:endParaRPr lang="en-US"/>
        </a:p>
      </dgm:t>
    </dgm:pt>
    <dgm:pt modelId="{80996B99-7A33-46C6-B34E-CE461D9F7D2B}">
      <dgm:prSet/>
      <dgm:spPr/>
      <dgm:t>
        <a:bodyPr/>
        <a:lstStyle/>
        <a:p>
          <a:pPr>
            <a:defRPr cap="all"/>
          </a:pPr>
          <a:r>
            <a:rPr lang="en-US" dirty="0"/>
            <a:t>Innovation &amp; Creativity</a:t>
          </a:r>
        </a:p>
      </dgm:t>
    </dgm:pt>
    <dgm:pt modelId="{976F6F9B-517B-41B3-AD0D-596B756A0B0B}" type="parTrans" cxnId="{F81120F2-1DC8-459C-BC07-080A72CE999E}">
      <dgm:prSet/>
      <dgm:spPr/>
      <dgm:t>
        <a:bodyPr/>
        <a:lstStyle/>
        <a:p>
          <a:endParaRPr lang="en-US"/>
        </a:p>
      </dgm:t>
    </dgm:pt>
    <dgm:pt modelId="{73618E7D-8BDE-4065-9010-8C4334AA2906}" type="sibTrans" cxnId="{F81120F2-1DC8-459C-BC07-080A72CE999E}">
      <dgm:prSet/>
      <dgm:spPr/>
      <dgm:t>
        <a:bodyPr/>
        <a:lstStyle/>
        <a:p>
          <a:endParaRPr lang="en-US"/>
        </a:p>
      </dgm:t>
    </dgm:pt>
    <dgm:pt modelId="{3BECEB1A-3200-45A1-92A3-D175AE1CE99B}" type="pres">
      <dgm:prSet presAssocID="{F71924F1-A322-40BC-95C4-DD1FA6C539DE}" presName="vert0" presStyleCnt="0">
        <dgm:presLayoutVars>
          <dgm:dir/>
          <dgm:animOne val="branch"/>
          <dgm:animLvl val="lvl"/>
        </dgm:presLayoutVars>
      </dgm:prSet>
      <dgm:spPr/>
    </dgm:pt>
    <dgm:pt modelId="{B634DBE5-B3F9-458B-B430-1B75C4BAD920}" type="pres">
      <dgm:prSet presAssocID="{A021020E-865E-47C4-B1AA-E6D01A31E91D}" presName="thickLine" presStyleLbl="alignNode1" presStyleIdx="0" presStyleCnt="4"/>
      <dgm:spPr/>
    </dgm:pt>
    <dgm:pt modelId="{B6CF8B2D-C092-4758-9CDC-A72AEA217213}" type="pres">
      <dgm:prSet presAssocID="{A021020E-865E-47C4-B1AA-E6D01A31E91D}" presName="horz1" presStyleCnt="0"/>
      <dgm:spPr/>
    </dgm:pt>
    <dgm:pt modelId="{6E501C4A-7087-4E23-8571-6621D6E0B6F5}" type="pres">
      <dgm:prSet presAssocID="{A021020E-865E-47C4-B1AA-E6D01A31E91D}" presName="tx1" presStyleLbl="revTx" presStyleIdx="0" presStyleCnt="4"/>
      <dgm:spPr/>
    </dgm:pt>
    <dgm:pt modelId="{4E74585C-8CFB-4259-863D-1DC67F4DCC50}" type="pres">
      <dgm:prSet presAssocID="{A021020E-865E-47C4-B1AA-E6D01A31E91D}" presName="vert1" presStyleCnt="0"/>
      <dgm:spPr/>
    </dgm:pt>
    <dgm:pt modelId="{A4308A3D-3BBE-4AB5-84EE-666D22F73BB4}" type="pres">
      <dgm:prSet presAssocID="{71536553-C1C6-4B4B-819F-60560095E1F4}" presName="thickLine" presStyleLbl="alignNode1" presStyleIdx="1" presStyleCnt="4"/>
      <dgm:spPr/>
    </dgm:pt>
    <dgm:pt modelId="{97F4AB07-CEE3-470D-9F1F-6EA569E00542}" type="pres">
      <dgm:prSet presAssocID="{71536553-C1C6-4B4B-819F-60560095E1F4}" presName="horz1" presStyleCnt="0"/>
      <dgm:spPr/>
    </dgm:pt>
    <dgm:pt modelId="{144C1EFB-79F2-4D18-AACF-8B97EA8C9B5E}" type="pres">
      <dgm:prSet presAssocID="{71536553-C1C6-4B4B-819F-60560095E1F4}" presName="tx1" presStyleLbl="revTx" presStyleIdx="1" presStyleCnt="4"/>
      <dgm:spPr/>
    </dgm:pt>
    <dgm:pt modelId="{778EF816-8582-4B6C-BCDF-2875836350B6}" type="pres">
      <dgm:prSet presAssocID="{71536553-C1C6-4B4B-819F-60560095E1F4}" presName="vert1" presStyleCnt="0"/>
      <dgm:spPr/>
    </dgm:pt>
    <dgm:pt modelId="{6638F513-3E05-4DCA-AA00-0C7D586A8BB1}" type="pres">
      <dgm:prSet presAssocID="{9315FE11-A2F7-4285-A595-B299732A5A91}" presName="thickLine" presStyleLbl="alignNode1" presStyleIdx="2" presStyleCnt="4"/>
      <dgm:spPr/>
    </dgm:pt>
    <dgm:pt modelId="{F6F1BF00-1F6A-4B00-9775-3BB5E901F7DA}" type="pres">
      <dgm:prSet presAssocID="{9315FE11-A2F7-4285-A595-B299732A5A91}" presName="horz1" presStyleCnt="0"/>
      <dgm:spPr/>
    </dgm:pt>
    <dgm:pt modelId="{986E2FC2-9E56-4578-9309-A5D4FFF64B8A}" type="pres">
      <dgm:prSet presAssocID="{9315FE11-A2F7-4285-A595-B299732A5A91}" presName="tx1" presStyleLbl="revTx" presStyleIdx="2" presStyleCnt="4"/>
      <dgm:spPr/>
    </dgm:pt>
    <dgm:pt modelId="{97D79EF4-30B7-4697-8874-5248E0E407E2}" type="pres">
      <dgm:prSet presAssocID="{9315FE11-A2F7-4285-A595-B299732A5A91}" presName="vert1" presStyleCnt="0"/>
      <dgm:spPr/>
    </dgm:pt>
    <dgm:pt modelId="{F3AAA1E4-CAA3-4CDB-A32C-2E1664693CF8}" type="pres">
      <dgm:prSet presAssocID="{80996B99-7A33-46C6-B34E-CE461D9F7D2B}" presName="thickLine" presStyleLbl="alignNode1" presStyleIdx="3" presStyleCnt="4"/>
      <dgm:spPr/>
    </dgm:pt>
    <dgm:pt modelId="{0CC57D00-B914-4E3A-9FD1-459D294077EE}" type="pres">
      <dgm:prSet presAssocID="{80996B99-7A33-46C6-B34E-CE461D9F7D2B}" presName="horz1" presStyleCnt="0"/>
      <dgm:spPr/>
    </dgm:pt>
    <dgm:pt modelId="{1960801C-E5E8-47F1-9643-28CAEDE07166}" type="pres">
      <dgm:prSet presAssocID="{80996B99-7A33-46C6-B34E-CE461D9F7D2B}" presName="tx1" presStyleLbl="revTx" presStyleIdx="3" presStyleCnt="4"/>
      <dgm:spPr/>
    </dgm:pt>
    <dgm:pt modelId="{199AD55C-F16A-4755-AB82-C64695137884}" type="pres">
      <dgm:prSet presAssocID="{80996B99-7A33-46C6-B34E-CE461D9F7D2B}" presName="vert1" presStyleCnt="0"/>
      <dgm:spPr/>
    </dgm:pt>
  </dgm:ptLst>
  <dgm:cxnLst>
    <dgm:cxn modelId="{8843BD1D-5179-45A1-B1E5-8E0B46A1C981}" type="presOf" srcId="{F71924F1-A322-40BC-95C4-DD1FA6C539DE}" destId="{3BECEB1A-3200-45A1-92A3-D175AE1CE99B}" srcOrd="0" destOrd="0" presId="urn:microsoft.com/office/officeart/2008/layout/LinedList"/>
    <dgm:cxn modelId="{04F15658-87B4-405B-BBF6-EEBA934C982C}" type="presOf" srcId="{9315FE11-A2F7-4285-A595-B299732A5A91}" destId="{986E2FC2-9E56-4578-9309-A5D4FFF64B8A}" srcOrd="0" destOrd="0" presId="urn:microsoft.com/office/officeart/2008/layout/LinedList"/>
    <dgm:cxn modelId="{0F0F097A-325F-4E3E-B8B7-67BE55561E36}" type="presOf" srcId="{A021020E-865E-47C4-B1AA-E6D01A31E91D}" destId="{6E501C4A-7087-4E23-8571-6621D6E0B6F5}" srcOrd="0" destOrd="0" presId="urn:microsoft.com/office/officeart/2008/layout/LinedList"/>
    <dgm:cxn modelId="{BCE72D8D-E7DD-4CA7-A2D6-AB7BF51063C6}" srcId="{F71924F1-A322-40BC-95C4-DD1FA6C539DE}" destId="{71536553-C1C6-4B4B-819F-60560095E1F4}" srcOrd="1" destOrd="0" parTransId="{92054D70-4809-4EAC-AF29-4ABBA7408308}" sibTransId="{E3EBB2D4-935F-4089-81DD-3F5BE802432B}"/>
    <dgm:cxn modelId="{F3D56BA5-DA61-4D8E-9299-6257CA9E0460}" type="presOf" srcId="{80996B99-7A33-46C6-B34E-CE461D9F7D2B}" destId="{1960801C-E5E8-47F1-9643-28CAEDE07166}" srcOrd="0" destOrd="0" presId="urn:microsoft.com/office/officeart/2008/layout/LinedList"/>
    <dgm:cxn modelId="{002AAFCD-F9BC-4168-855F-10745A33FE4E}" srcId="{F71924F1-A322-40BC-95C4-DD1FA6C539DE}" destId="{A021020E-865E-47C4-B1AA-E6D01A31E91D}" srcOrd="0" destOrd="0" parTransId="{FD3D1E03-E148-4519-9460-35FE3778B0AA}" sibTransId="{8477216D-783E-405D-AB35-76B6F3769E31}"/>
    <dgm:cxn modelId="{7AB1F1DB-FE14-4192-98B7-EDDA70BEAE03}" srcId="{F71924F1-A322-40BC-95C4-DD1FA6C539DE}" destId="{9315FE11-A2F7-4285-A595-B299732A5A91}" srcOrd="2" destOrd="0" parTransId="{B548BFDE-C29C-4A7C-8E69-8798E7B02182}" sibTransId="{1331DC91-2BF2-4449-BC93-4C3AD3725113}"/>
    <dgm:cxn modelId="{E66BCBEF-0AC7-4F44-A2B4-059EF8FF45AC}" type="presOf" srcId="{71536553-C1C6-4B4B-819F-60560095E1F4}" destId="{144C1EFB-79F2-4D18-AACF-8B97EA8C9B5E}" srcOrd="0" destOrd="0" presId="urn:microsoft.com/office/officeart/2008/layout/LinedList"/>
    <dgm:cxn modelId="{F81120F2-1DC8-459C-BC07-080A72CE999E}" srcId="{F71924F1-A322-40BC-95C4-DD1FA6C539DE}" destId="{80996B99-7A33-46C6-B34E-CE461D9F7D2B}" srcOrd="3" destOrd="0" parTransId="{976F6F9B-517B-41B3-AD0D-596B756A0B0B}" sibTransId="{73618E7D-8BDE-4065-9010-8C4334AA2906}"/>
    <dgm:cxn modelId="{CEF3735F-554C-4C10-8EFE-7E9DF545437E}" type="presParOf" srcId="{3BECEB1A-3200-45A1-92A3-D175AE1CE99B}" destId="{B634DBE5-B3F9-458B-B430-1B75C4BAD920}" srcOrd="0" destOrd="0" presId="urn:microsoft.com/office/officeart/2008/layout/LinedList"/>
    <dgm:cxn modelId="{600F6F0B-59E7-42C4-8CE2-3E26383C4DE0}" type="presParOf" srcId="{3BECEB1A-3200-45A1-92A3-D175AE1CE99B}" destId="{B6CF8B2D-C092-4758-9CDC-A72AEA217213}" srcOrd="1" destOrd="0" presId="urn:microsoft.com/office/officeart/2008/layout/LinedList"/>
    <dgm:cxn modelId="{DF6C1A6E-9DF9-468D-AAD7-55D18A6F8E23}" type="presParOf" srcId="{B6CF8B2D-C092-4758-9CDC-A72AEA217213}" destId="{6E501C4A-7087-4E23-8571-6621D6E0B6F5}" srcOrd="0" destOrd="0" presId="urn:microsoft.com/office/officeart/2008/layout/LinedList"/>
    <dgm:cxn modelId="{2361D03D-D97A-4401-BABC-A8C64DFE1AC3}" type="presParOf" srcId="{B6CF8B2D-C092-4758-9CDC-A72AEA217213}" destId="{4E74585C-8CFB-4259-863D-1DC67F4DCC50}" srcOrd="1" destOrd="0" presId="urn:microsoft.com/office/officeart/2008/layout/LinedList"/>
    <dgm:cxn modelId="{B4B8CBF3-5DA4-40A3-9CDE-C76CF5921871}" type="presParOf" srcId="{3BECEB1A-3200-45A1-92A3-D175AE1CE99B}" destId="{A4308A3D-3BBE-4AB5-84EE-666D22F73BB4}" srcOrd="2" destOrd="0" presId="urn:microsoft.com/office/officeart/2008/layout/LinedList"/>
    <dgm:cxn modelId="{F13962F6-DFF7-483E-BFFD-228CCB1146B9}" type="presParOf" srcId="{3BECEB1A-3200-45A1-92A3-D175AE1CE99B}" destId="{97F4AB07-CEE3-470D-9F1F-6EA569E00542}" srcOrd="3" destOrd="0" presId="urn:microsoft.com/office/officeart/2008/layout/LinedList"/>
    <dgm:cxn modelId="{EB84CE5D-1B55-4367-99B9-F3C2D7CF0917}" type="presParOf" srcId="{97F4AB07-CEE3-470D-9F1F-6EA569E00542}" destId="{144C1EFB-79F2-4D18-AACF-8B97EA8C9B5E}" srcOrd="0" destOrd="0" presId="urn:microsoft.com/office/officeart/2008/layout/LinedList"/>
    <dgm:cxn modelId="{8CA7E46D-1E0B-471F-8E09-75FD4FE6AC33}" type="presParOf" srcId="{97F4AB07-CEE3-470D-9F1F-6EA569E00542}" destId="{778EF816-8582-4B6C-BCDF-2875836350B6}" srcOrd="1" destOrd="0" presId="urn:microsoft.com/office/officeart/2008/layout/LinedList"/>
    <dgm:cxn modelId="{6A4889E6-F254-4A51-9F94-BEF968F15B2C}" type="presParOf" srcId="{3BECEB1A-3200-45A1-92A3-D175AE1CE99B}" destId="{6638F513-3E05-4DCA-AA00-0C7D586A8BB1}" srcOrd="4" destOrd="0" presId="urn:microsoft.com/office/officeart/2008/layout/LinedList"/>
    <dgm:cxn modelId="{C8D6AF3E-CE74-4BED-A05E-6D956CDB22C5}" type="presParOf" srcId="{3BECEB1A-3200-45A1-92A3-D175AE1CE99B}" destId="{F6F1BF00-1F6A-4B00-9775-3BB5E901F7DA}" srcOrd="5" destOrd="0" presId="urn:microsoft.com/office/officeart/2008/layout/LinedList"/>
    <dgm:cxn modelId="{16D708B9-843B-42FC-9F60-D95E771F9C7F}" type="presParOf" srcId="{F6F1BF00-1F6A-4B00-9775-3BB5E901F7DA}" destId="{986E2FC2-9E56-4578-9309-A5D4FFF64B8A}" srcOrd="0" destOrd="0" presId="urn:microsoft.com/office/officeart/2008/layout/LinedList"/>
    <dgm:cxn modelId="{F01CF441-B8EA-414F-A6F4-A6509B33BA73}" type="presParOf" srcId="{F6F1BF00-1F6A-4B00-9775-3BB5E901F7DA}" destId="{97D79EF4-30B7-4697-8874-5248E0E407E2}" srcOrd="1" destOrd="0" presId="urn:microsoft.com/office/officeart/2008/layout/LinedList"/>
    <dgm:cxn modelId="{37C81CDB-07F7-420F-BD3A-72F787C61B2C}" type="presParOf" srcId="{3BECEB1A-3200-45A1-92A3-D175AE1CE99B}" destId="{F3AAA1E4-CAA3-4CDB-A32C-2E1664693CF8}" srcOrd="6" destOrd="0" presId="urn:microsoft.com/office/officeart/2008/layout/LinedList"/>
    <dgm:cxn modelId="{853AC50E-00AF-436A-A3F9-AD145782A521}" type="presParOf" srcId="{3BECEB1A-3200-45A1-92A3-D175AE1CE99B}" destId="{0CC57D00-B914-4E3A-9FD1-459D294077EE}" srcOrd="7" destOrd="0" presId="urn:microsoft.com/office/officeart/2008/layout/LinedList"/>
    <dgm:cxn modelId="{073FB2C9-9948-4586-A6B9-CDA58C63D61A}" type="presParOf" srcId="{0CC57D00-B914-4E3A-9FD1-459D294077EE}" destId="{1960801C-E5E8-47F1-9643-28CAEDE07166}" srcOrd="0" destOrd="0" presId="urn:microsoft.com/office/officeart/2008/layout/LinedList"/>
    <dgm:cxn modelId="{98E6C927-DFAE-47C8-A450-31E0BF59DB8B}" type="presParOf" srcId="{0CC57D00-B914-4E3A-9FD1-459D294077EE}" destId="{199AD55C-F16A-4755-AB82-C64695137884}" srcOrd="1" destOrd="0" presId="urn:microsoft.com/office/officeart/2008/layout/LinedList"/>
  </dgm:cxnLst>
  <dgm:bg>
    <a:solidFill>
      <a:srgbClr val="3D5975"/>
    </a:solidFill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F6C274-AB5D-4734-9C5A-7491F9371364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E15377E-8E33-4B0F-9854-811823C0BEAF}">
      <dgm:prSet/>
      <dgm:spPr>
        <a:solidFill>
          <a:srgbClr val="1E2D3B"/>
        </a:solidFill>
      </dgm:spPr>
      <dgm:t>
        <a:bodyPr/>
        <a:lstStyle/>
        <a:p>
          <a:r>
            <a:rPr lang="en-US" dirty="0"/>
            <a:t>📧 info@smartdesignz</a:t>
          </a:r>
        </a:p>
      </dgm:t>
    </dgm:pt>
    <dgm:pt modelId="{74120CA4-B015-4A49-BD4F-A535E2F169FB}" type="parTrans" cxnId="{D45A9F53-98B2-47FD-B696-F83E62B20216}">
      <dgm:prSet/>
      <dgm:spPr/>
      <dgm:t>
        <a:bodyPr/>
        <a:lstStyle/>
        <a:p>
          <a:endParaRPr lang="en-US"/>
        </a:p>
      </dgm:t>
    </dgm:pt>
    <dgm:pt modelId="{B4A445B4-8B7A-4E35-ABE7-9DDAD0B43AFA}" type="sibTrans" cxnId="{D45A9F53-98B2-47FD-B696-F83E62B20216}">
      <dgm:prSet/>
      <dgm:spPr/>
      <dgm:t>
        <a:bodyPr/>
        <a:lstStyle/>
        <a:p>
          <a:endParaRPr lang="en-US"/>
        </a:p>
      </dgm:t>
    </dgm:pt>
    <dgm:pt modelId="{360BF533-F61B-4784-A5A0-A1FCB49672F1}">
      <dgm:prSet/>
      <dgm:spPr>
        <a:solidFill>
          <a:srgbClr val="1E2D3B"/>
        </a:solidFill>
      </dgm:spPr>
      <dgm:t>
        <a:bodyPr/>
        <a:lstStyle/>
        <a:p>
          <a:r>
            <a:rPr lang="en-US"/>
            <a:t>📞 (330) 843-3333</a:t>
          </a:r>
        </a:p>
      </dgm:t>
    </dgm:pt>
    <dgm:pt modelId="{500467DD-8732-4BC7-ADD7-73EA0C74EB3E}" type="parTrans" cxnId="{E948A942-6E52-4056-88FB-30ECC92A185F}">
      <dgm:prSet/>
      <dgm:spPr/>
      <dgm:t>
        <a:bodyPr/>
        <a:lstStyle/>
        <a:p>
          <a:endParaRPr lang="en-US"/>
        </a:p>
      </dgm:t>
    </dgm:pt>
    <dgm:pt modelId="{876C7190-CCEB-4E36-B5ED-39B0BD339884}" type="sibTrans" cxnId="{E948A942-6E52-4056-88FB-30ECC92A185F}">
      <dgm:prSet/>
      <dgm:spPr/>
      <dgm:t>
        <a:bodyPr/>
        <a:lstStyle/>
        <a:p>
          <a:endParaRPr lang="en-US"/>
        </a:p>
      </dgm:t>
    </dgm:pt>
    <dgm:pt modelId="{A9C661A0-A6B4-4AC1-883A-0BBF79EBE79E}">
      <dgm:prSet/>
      <dgm:spPr>
        <a:solidFill>
          <a:srgbClr val="1E2D3B"/>
        </a:solidFill>
      </dgm:spPr>
      <dgm:t>
        <a:bodyPr/>
        <a:lstStyle/>
        <a:p>
          <a:r>
            <a:rPr lang="en-US" dirty="0"/>
            <a:t>📍 </a:t>
          </a:r>
          <a:r>
            <a:rPr lang="en-US" b="0" i="0" dirty="0"/>
            <a:t>3333 Main Street, Newton Falls, OH 44444</a:t>
          </a:r>
          <a:endParaRPr lang="en-US" dirty="0"/>
        </a:p>
      </dgm:t>
    </dgm:pt>
    <dgm:pt modelId="{6C77AD65-AFEF-42BA-95DB-83F38C26B4E3}" type="parTrans" cxnId="{33570780-A776-4639-A353-584611B12B32}">
      <dgm:prSet/>
      <dgm:spPr/>
      <dgm:t>
        <a:bodyPr/>
        <a:lstStyle/>
        <a:p>
          <a:endParaRPr lang="en-US"/>
        </a:p>
      </dgm:t>
    </dgm:pt>
    <dgm:pt modelId="{77C57063-2386-4164-8B3A-ADB69B2CFD65}" type="sibTrans" cxnId="{33570780-A776-4639-A353-584611B12B32}">
      <dgm:prSet/>
      <dgm:spPr/>
      <dgm:t>
        <a:bodyPr/>
        <a:lstStyle/>
        <a:p>
          <a:endParaRPr lang="en-US"/>
        </a:p>
      </dgm:t>
    </dgm:pt>
    <dgm:pt modelId="{2159EAA6-03CE-4895-97B6-BEF21D9D2175}">
      <dgm:prSet/>
      <dgm:spPr>
        <a:solidFill>
          <a:srgbClr val="1E2D3B"/>
        </a:solidFill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HOME | sMaRT DesigNZ</a:t>
          </a:r>
          <a:endParaRPr lang="en-US" dirty="0"/>
        </a:p>
      </dgm:t>
    </dgm:pt>
    <dgm:pt modelId="{344F1A96-1199-4BE6-A6F9-5B44C0ED5D4A}" type="parTrans" cxnId="{E7D64D80-6821-4DB1-9D2C-9557E68FEA6F}">
      <dgm:prSet/>
      <dgm:spPr/>
      <dgm:t>
        <a:bodyPr/>
        <a:lstStyle/>
        <a:p>
          <a:endParaRPr lang="en-US"/>
        </a:p>
      </dgm:t>
    </dgm:pt>
    <dgm:pt modelId="{F534CB00-7673-4259-B67B-99C775B22257}" type="sibTrans" cxnId="{E7D64D80-6821-4DB1-9D2C-9557E68FEA6F}">
      <dgm:prSet/>
      <dgm:spPr/>
      <dgm:t>
        <a:bodyPr/>
        <a:lstStyle/>
        <a:p>
          <a:endParaRPr lang="en-US"/>
        </a:p>
      </dgm:t>
    </dgm:pt>
    <dgm:pt modelId="{7D13B469-C9AA-489B-9CD5-955C80A9197A}" type="pres">
      <dgm:prSet presAssocID="{A1F6C274-AB5D-4734-9C5A-7491F9371364}" presName="linear" presStyleCnt="0">
        <dgm:presLayoutVars>
          <dgm:animLvl val="lvl"/>
          <dgm:resizeHandles val="exact"/>
        </dgm:presLayoutVars>
      </dgm:prSet>
      <dgm:spPr/>
    </dgm:pt>
    <dgm:pt modelId="{4AED6496-EAD4-46C0-941D-E4C866C6341B}" type="pres">
      <dgm:prSet presAssocID="{AE15377E-8E33-4B0F-9854-811823C0BE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4DC2F4-EE65-46F3-BDDD-5E30FD478509}" type="pres">
      <dgm:prSet presAssocID="{B4A445B4-8B7A-4E35-ABE7-9DDAD0B43AFA}" presName="spacer" presStyleCnt="0"/>
      <dgm:spPr/>
    </dgm:pt>
    <dgm:pt modelId="{72820D8E-BF43-4E45-B2E8-241CE975332D}" type="pres">
      <dgm:prSet presAssocID="{360BF533-F61B-4784-A5A0-A1FCB49672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9570F1-4A76-4C7E-89A5-7012F7DC4DBF}" type="pres">
      <dgm:prSet presAssocID="{876C7190-CCEB-4E36-B5ED-39B0BD339884}" presName="spacer" presStyleCnt="0"/>
      <dgm:spPr/>
    </dgm:pt>
    <dgm:pt modelId="{77306961-5793-4C0B-AD82-4F847C21C379}" type="pres">
      <dgm:prSet presAssocID="{A9C661A0-A6B4-4AC1-883A-0BBF79EBE7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3BDB4-5D6A-4A11-B282-4EF62D252236}" type="pres">
      <dgm:prSet presAssocID="{77C57063-2386-4164-8B3A-ADB69B2CFD65}" presName="spacer" presStyleCnt="0"/>
      <dgm:spPr/>
    </dgm:pt>
    <dgm:pt modelId="{6A396DA5-F238-49CC-B474-BA5B8C80E010}" type="pres">
      <dgm:prSet presAssocID="{2159EAA6-03CE-4895-97B6-BEF21D9D21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48A942-6E52-4056-88FB-30ECC92A185F}" srcId="{A1F6C274-AB5D-4734-9C5A-7491F9371364}" destId="{360BF533-F61B-4784-A5A0-A1FCB49672F1}" srcOrd="1" destOrd="0" parTransId="{500467DD-8732-4BC7-ADD7-73EA0C74EB3E}" sibTransId="{876C7190-CCEB-4E36-B5ED-39B0BD339884}"/>
    <dgm:cxn modelId="{BC79AD71-3D8A-4763-BB99-970B04200AA2}" type="presOf" srcId="{2159EAA6-03CE-4895-97B6-BEF21D9D2175}" destId="{6A396DA5-F238-49CC-B474-BA5B8C80E010}" srcOrd="0" destOrd="0" presId="urn:microsoft.com/office/officeart/2005/8/layout/vList2"/>
    <dgm:cxn modelId="{D45A9F53-98B2-47FD-B696-F83E62B20216}" srcId="{A1F6C274-AB5D-4734-9C5A-7491F9371364}" destId="{AE15377E-8E33-4B0F-9854-811823C0BEAF}" srcOrd="0" destOrd="0" parTransId="{74120CA4-B015-4A49-BD4F-A535E2F169FB}" sibTransId="{B4A445B4-8B7A-4E35-ABE7-9DDAD0B43AFA}"/>
    <dgm:cxn modelId="{33570780-A776-4639-A353-584611B12B32}" srcId="{A1F6C274-AB5D-4734-9C5A-7491F9371364}" destId="{A9C661A0-A6B4-4AC1-883A-0BBF79EBE79E}" srcOrd="2" destOrd="0" parTransId="{6C77AD65-AFEF-42BA-95DB-83F38C26B4E3}" sibTransId="{77C57063-2386-4164-8B3A-ADB69B2CFD65}"/>
    <dgm:cxn modelId="{E7D64D80-6821-4DB1-9D2C-9557E68FEA6F}" srcId="{A1F6C274-AB5D-4734-9C5A-7491F9371364}" destId="{2159EAA6-03CE-4895-97B6-BEF21D9D2175}" srcOrd="3" destOrd="0" parTransId="{344F1A96-1199-4BE6-A6F9-5B44C0ED5D4A}" sibTransId="{F534CB00-7673-4259-B67B-99C775B22257}"/>
    <dgm:cxn modelId="{DC46BDC2-3514-4A35-822F-104EF7FA1FF4}" type="presOf" srcId="{AE15377E-8E33-4B0F-9854-811823C0BEAF}" destId="{4AED6496-EAD4-46C0-941D-E4C866C6341B}" srcOrd="0" destOrd="0" presId="urn:microsoft.com/office/officeart/2005/8/layout/vList2"/>
    <dgm:cxn modelId="{190C7BC4-0EA2-4211-B065-228A52A638DC}" type="presOf" srcId="{A9C661A0-A6B4-4AC1-883A-0BBF79EBE79E}" destId="{77306961-5793-4C0B-AD82-4F847C21C379}" srcOrd="0" destOrd="0" presId="urn:microsoft.com/office/officeart/2005/8/layout/vList2"/>
    <dgm:cxn modelId="{B21186E5-4441-4430-A219-B0D13825959C}" type="presOf" srcId="{360BF533-F61B-4784-A5A0-A1FCB49672F1}" destId="{72820D8E-BF43-4E45-B2E8-241CE975332D}" srcOrd="0" destOrd="0" presId="urn:microsoft.com/office/officeart/2005/8/layout/vList2"/>
    <dgm:cxn modelId="{AAA961F8-D05E-444C-B335-0395C5073D56}" type="presOf" srcId="{A1F6C274-AB5D-4734-9C5A-7491F9371364}" destId="{7D13B469-C9AA-489B-9CD5-955C80A9197A}" srcOrd="0" destOrd="0" presId="urn:microsoft.com/office/officeart/2005/8/layout/vList2"/>
    <dgm:cxn modelId="{2F672ABB-73CD-402D-86B9-43B6CB615C1B}" type="presParOf" srcId="{7D13B469-C9AA-489B-9CD5-955C80A9197A}" destId="{4AED6496-EAD4-46C0-941D-E4C866C6341B}" srcOrd="0" destOrd="0" presId="urn:microsoft.com/office/officeart/2005/8/layout/vList2"/>
    <dgm:cxn modelId="{4975D770-B933-4C5E-BBA6-DDC9FF1A3E3F}" type="presParOf" srcId="{7D13B469-C9AA-489B-9CD5-955C80A9197A}" destId="{694DC2F4-EE65-46F3-BDDD-5E30FD478509}" srcOrd="1" destOrd="0" presId="urn:microsoft.com/office/officeart/2005/8/layout/vList2"/>
    <dgm:cxn modelId="{C14510BB-ED2A-4123-97AB-91199A1CDFEA}" type="presParOf" srcId="{7D13B469-C9AA-489B-9CD5-955C80A9197A}" destId="{72820D8E-BF43-4E45-B2E8-241CE975332D}" srcOrd="2" destOrd="0" presId="urn:microsoft.com/office/officeart/2005/8/layout/vList2"/>
    <dgm:cxn modelId="{A0467EE2-CB1C-44F9-B068-6166F9895D81}" type="presParOf" srcId="{7D13B469-C9AA-489B-9CD5-955C80A9197A}" destId="{619570F1-4A76-4C7E-89A5-7012F7DC4DBF}" srcOrd="3" destOrd="0" presId="urn:microsoft.com/office/officeart/2005/8/layout/vList2"/>
    <dgm:cxn modelId="{3CA21D1F-0F63-47B8-822A-82302EC1EC25}" type="presParOf" srcId="{7D13B469-C9AA-489B-9CD5-955C80A9197A}" destId="{77306961-5793-4C0B-AD82-4F847C21C379}" srcOrd="4" destOrd="0" presId="urn:microsoft.com/office/officeart/2005/8/layout/vList2"/>
    <dgm:cxn modelId="{8A0E9AED-6892-4810-879B-4BACFD6CDD0B}" type="presParOf" srcId="{7D13B469-C9AA-489B-9CD5-955C80A9197A}" destId="{8C63BDB4-5D6A-4A11-B282-4EF62D252236}" srcOrd="5" destOrd="0" presId="urn:microsoft.com/office/officeart/2005/8/layout/vList2"/>
    <dgm:cxn modelId="{238ACE69-2E79-44F0-8A4B-71E1F92F6548}" type="presParOf" srcId="{7D13B469-C9AA-489B-9CD5-955C80A9197A}" destId="{6A396DA5-F238-49CC-B474-BA5B8C80E0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1FC26-5DF6-4870-910E-AA57F023FA7C}">
      <dsp:nvSpPr>
        <dsp:cNvPr id="0" name=""/>
        <dsp:cNvSpPr/>
      </dsp:nvSpPr>
      <dsp:spPr>
        <a:xfrm>
          <a:off x="0" y="54331"/>
          <a:ext cx="5000124" cy="12866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are a Web-based 3D printing &amp; design company</a:t>
          </a:r>
        </a:p>
      </dsp:txBody>
      <dsp:txXfrm>
        <a:off x="62808" y="117139"/>
        <a:ext cx="4874508" cy="1161018"/>
      </dsp:txXfrm>
    </dsp:sp>
    <dsp:sp modelId="{D9692A17-866D-4650-96DD-E99275CAFCA0}">
      <dsp:nvSpPr>
        <dsp:cNvPr id="0" name=""/>
        <dsp:cNvSpPr/>
      </dsp:nvSpPr>
      <dsp:spPr>
        <a:xfrm>
          <a:off x="0" y="1407205"/>
          <a:ext cx="5000124" cy="12866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bring ideas to life with creativity and precision</a:t>
          </a:r>
        </a:p>
      </dsp:txBody>
      <dsp:txXfrm>
        <a:off x="62808" y="1470013"/>
        <a:ext cx="4874508" cy="1161018"/>
      </dsp:txXfrm>
    </dsp:sp>
    <dsp:sp modelId="{4C9AD1EA-D981-400C-86A1-2C7A2A46BC18}">
      <dsp:nvSpPr>
        <dsp:cNvPr id="0" name=""/>
        <dsp:cNvSpPr/>
      </dsp:nvSpPr>
      <dsp:spPr>
        <a:xfrm>
          <a:off x="0" y="4002046"/>
          <a:ext cx="5000124" cy="12866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offer a remote service with fast communication</a:t>
          </a:r>
        </a:p>
      </dsp:txBody>
      <dsp:txXfrm>
        <a:off x="62808" y="4064854"/>
        <a:ext cx="4874508" cy="1161018"/>
      </dsp:txXfrm>
    </dsp:sp>
    <dsp:sp modelId="{0F8C35FC-42E7-4BCC-9B24-63DA92FB4F05}">
      <dsp:nvSpPr>
        <dsp:cNvPr id="0" name=""/>
        <dsp:cNvSpPr/>
      </dsp:nvSpPr>
      <dsp:spPr>
        <a:xfrm>
          <a:off x="0" y="2678554"/>
          <a:ext cx="5000124" cy="128663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specialize in custom 3D prints from large part molds to simple decorative models</a:t>
          </a:r>
        </a:p>
      </dsp:txBody>
      <dsp:txXfrm>
        <a:off x="62808" y="2741362"/>
        <a:ext cx="4874508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6790D-2D7B-44D6-A664-9302FEB1E021}">
      <dsp:nvSpPr>
        <dsp:cNvPr id="0" name=""/>
        <dsp:cNvSpPr/>
      </dsp:nvSpPr>
      <dsp:spPr>
        <a:xfrm>
          <a:off x="376435" y="764702"/>
          <a:ext cx="1098000" cy="1098000"/>
        </a:xfrm>
        <a:prstGeom prst="actionButtonBlank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C23B8-EBDA-409D-82C5-F022426E5CB2}">
      <dsp:nvSpPr>
        <dsp:cNvPr id="0" name=""/>
        <dsp:cNvSpPr/>
      </dsp:nvSpPr>
      <dsp:spPr>
        <a:xfrm>
          <a:off x="610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4287E-07EF-495F-970C-87F1966C21E2}">
      <dsp:nvSpPr>
        <dsp:cNvPr id="0" name=""/>
        <dsp:cNvSpPr/>
      </dsp:nvSpPr>
      <dsp:spPr>
        <a:xfrm>
          <a:off x="25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Custom 3D Printed Products</a:t>
          </a:r>
        </a:p>
      </dsp:txBody>
      <dsp:txXfrm>
        <a:off x="25435" y="2204702"/>
        <a:ext cx="1800000" cy="720000"/>
      </dsp:txXfrm>
    </dsp:sp>
    <dsp:sp modelId="{7BE17EB9-58F0-4678-B728-B65D80E84CC2}">
      <dsp:nvSpPr>
        <dsp:cNvPr id="0" name=""/>
        <dsp:cNvSpPr/>
      </dsp:nvSpPr>
      <dsp:spPr>
        <a:xfrm>
          <a:off x="2491435" y="76470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6DEA1-C72F-4CEF-8705-94E0EB5DDFE6}">
      <dsp:nvSpPr>
        <dsp:cNvPr id="0" name=""/>
        <dsp:cNvSpPr/>
      </dsp:nvSpPr>
      <dsp:spPr>
        <a:xfrm>
          <a:off x="2725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035D1-99FC-48F7-B09E-FA1312461B34}">
      <dsp:nvSpPr>
        <dsp:cNvPr id="0" name=""/>
        <dsp:cNvSpPr/>
      </dsp:nvSpPr>
      <dsp:spPr>
        <a:xfrm>
          <a:off x="2140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Prototype &amp; Concept Design</a:t>
          </a:r>
        </a:p>
      </dsp:txBody>
      <dsp:txXfrm>
        <a:off x="2140435" y="2204702"/>
        <a:ext cx="1800000" cy="720000"/>
      </dsp:txXfrm>
    </dsp:sp>
    <dsp:sp modelId="{988F00C5-2A56-4372-A510-C06739AE9B23}">
      <dsp:nvSpPr>
        <dsp:cNvPr id="0" name=""/>
        <dsp:cNvSpPr/>
      </dsp:nvSpPr>
      <dsp:spPr>
        <a:xfrm>
          <a:off x="4606435" y="76470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0AAA2-BFD7-41CF-8F13-454BCC79AFFD}">
      <dsp:nvSpPr>
        <dsp:cNvPr id="0" name=""/>
        <dsp:cNvSpPr/>
      </dsp:nvSpPr>
      <dsp:spPr>
        <a:xfrm>
          <a:off x="4840435" y="94859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152EF-3C17-4FBC-9C9E-29ED3A0AB33E}">
      <dsp:nvSpPr>
        <dsp:cNvPr id="0" name=""/>
        <dsp:cNvSpPr/>
      </dsp:nvSpPr>
      <dsp:spPr>
        <a:xfrm>
          <a:off x="4255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Decorative &amp; Functional Pieces</a:t>
          </a:r>
        </a:p>
      </dsp:txBody>
      <dsp:txXfrm>
        <a:off x="4255435" y="2204702"/>
        <a:ext cx="1800000" cy="720000"/>
      </dsp:txXfrm>
    </dsp:sp>
    <dsp:sp modelId="{92F33461-6168-499E-8092-BD8D4D45800E}">
      <dsp:nvSpPr>
        <dsp:cNvPr id="0" name=""/>
        <dsp:cNvSpPr/>
      </dsp:nvSpPr>
      <dsp:spPr>
        <a:xfrm>
          <a:off x="6721435" y="76470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398BB-8097-4445-8707-863AF69A13E5}">
      <dsp:nvSpPr>
        <dsp:cNvPr id="0" name=""/>
        <dsp:cNvSpPr/>
      </dsp:nvSpPr>
      <dsp:spPr>
        <a:xfrm>
          <a:off x="6955435" y="9987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13062-0A76-43A4-BF91-43D8034AB3C8}">
      <dsp:nvSpPr>
        <dsp:cNvPr id="0" name=""/>
        <dsp:cNvSpPr/>
      </dsp:nvSpPr>
      <dsp:spPr>
        <a:xfrm>
          <a:off x="6370435" y="22047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Personalized Gifts</a:t>
          </a:r>
        </a:p>
      </dsp:txBody>
      <dsp:txXfrm>
        <a:off x="6370435" y="220470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0B8A4-C179-4598-B9FA-C007F2EBEB0A}">
      <dsp:nvSpPr>
        <dsp:cNvPr id="0" name=""/>
        <dsp:cNvSpPr/>
      </dsp:nvSpPr>
      <dsp:spPr>
        <a:xfrm>
          <a:off x="0" y="846432"/>
          <a:ext cx="3689350" cy="66251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Small, dedicated team</a:t>
          </a:r>
        </a:p>
      </dsp:txBody>
      <dsp:txXfrm>
        <a:off x="32341" y="878773"/>
        <a:ext cx="3624668" cy="597833"/>
      </dsp:txXfrm>
    </dsp:sp>
    <dsp:sp modelId="{877ED626-ED6F-4297-B455-8420E7B7B7B5}">
      <dsp:nvSpPr>
        <dsp:cNvPr id="0" name=""/>
        <dsp:cNvSpPr/>
      </dsp:nvSpPr>
      <dsp:spPr>
        <a:xfrm>
          <a:off x="0" y="1556208"/>
          <a:ext cx="3689350" cy="589351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Remote service only</a:t>
          </a:r>
        </a:p>
      </dsp:txBody>
      <dsp:txXfrm>
        <a:off x="28770" y="1584978"/>
        <a:ext cx="3631810" cy="531811"/>
      </dsp:txXfrm>
    </dsp:sp>
    <dsp:sp modelId="{36A61BA5-22E5-4EC0-907A-7A9F39D8299B}">
      <dsp:nvSpPr>
        <dsp:cNvPr id="0" name=""/>
        <dsp:cNvSpPr/>
      </dsp:nvSpPr>
      <dsp:spPr>
        <a:xfrm>
          <a:off x="0" y="2177454"/>
          <a:ext cx="3689350" cy="590246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24/7 messaging</a:t>
          </a:r>
        </a:p>
      </dsp:txBody>
      <dsp:txXfrm>
        <a:off x="28813" y="2206267"/>
        <a:ext cx="3631724" cy="532620"/>
      </dsp:txXfrm>
    </dsp:sp>
    <dsp:sp modelId="{1454A7A4-87ED-46AD-A764-A0BBE1D36098}">
      <dsp:nvSpPr>
        <dsp:cNvPr id="0" name=""/>
        <dsp:cNvSpPr/>
      </dsp:nvSpPr>
      <dsp:spPr>
        <a:xfrm>
          <a:off x="0" y="2808895"/>
          <a:ext cx="3689350" cy="53620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Support for email &amp; phone calls, available 9 AM – 5 PM </a:t>
          </a:r>
        </a:p>
      </dsp:txBody>
      <dsp:txXfrm>
        <a:off x="26176" y="2835071"/>
        <a:ext cx="3636998" cy="483856"/>
      </dsp:txXfrm>
    </dsp:sp>
    <dsp:sp modelId="{F859EE74-CEFA-430B-8CC8-4DCEDF0BFA58}">
      <dsp:nvSpPr>
        <dsp:cNvPr id="0" name=""/>
        <dsp:cNvSpPr/>
      </dsp:nvSpPr>
      <dsp:spPr>
        <a:xfrm>
          <a:off x="0" y="3392898"/>
          <a:ext cx="3689350" cy="567129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We only ship within the continental US</a:t>
          </a:r>
          <a:endParaRPr lang="en-US" sz="1200" kern="1200" dirty="0"/>
        </a:p>
      </dsp:txBody>
      <dsp:txXfrm>
        <a:off x="27685" y="3420583"/>
        <a:ext cx="3633980" cy="511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13694-0782-46B2-8947-01CF2A96AC05}">
      <dsp:nvSpPr>
        <dsp:cNvPr id="0" name=""/>
        <dsp:cNvSpPr/>
      </dsp:nvSpPr>
      <dsp:spPr>
        <a:xfrm>
          <a:off x="0" y="123824"/>
          <a:ext cx="4690291" cy="7558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Nancy Andersson </a:t>
          </a:r>
          <a:r>
            <a:rPr lang="en-US" sz="1900" kern="1200" dirty="0"/>
            <a:t>– PR Associate </a:t>
          </a:r>
          <a:r>
            <a:rPr lang="en-US" sz="1900" b="0" i="0" u="none" kern="1200" dirty="0"/>
            <a:t>nancy@smartdesignz.com</a:t>
          </a:r>
          <a:endParaRPr lang="en-US" sz="1900" kern="1200" dirty="0"/>
        </a:p>
      </dsp:txBody>
      <dsp:txXfrm>
        <a:off x="36896" y="160720"/>
        <a:ext cx="4616499" cy="682028"/>
      </dsp:txXfrm>
    </dsp:sp>
    <dsp:sp modelId="{9B05C703-F9E4-43F7-910E-ADA7FF1CEC66}">
      <dsp:nvSpPr>
        <dsp:cNvPr id="0" name=""/>
        <dsp:cNvSpPr/>
      </dsp:nvSpPr>
      <dsp:spPr>
        <a:xfrm>
          <a:off x="0" y="934365"/>
          <a:ext cx="4690291" cy="755820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Meredith Widdowson - Documentation Specialist </a:t>
          </a:r>
          <a:r>
            <a:rPr lang="en-US" sz="1900" b="0" i="0" u="none" kern="1200" dirty="0"/>
            <a:t>meredith@smartdesignz.com</a:t>
          </a:r>
          <a:endParaRPr lang="en-US" sz="1900" kern="1200" dirty="0"/>
        </a:p>
      </dsp:txBody>
      <dsp:txXfrm>
        <a:off x="36896" y="971261"/>
        <a:ext cx="4616499" cy="682028"/>
      </dsp:txXfrm>
    </dsp:sp>
    <dsp:sp modelId="{419B9773-CDDD-4621-BE1B-9257DE621323}">
      <dsp:nvSpPr>
        <dsp:cNvPr id="0" name=""/>
        <dsp:cNvSpPr/>
      </dsp:nvSpPr>
      <dsp:spPr>
        <a:xfrm>
          <a:off x="0" y="1744905"/>
          <a:ext cx="4690291" cy="75582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Diana Laplante - Presentation Authority </a:t>
          </a:r>
          <a:r>
            <a:rPr lang="en-US" sz="1900" b="0" i="0" u="none" kern="1200" dirty="0"/>
            <a:t>diana@smartdesignz.com</a:t>
          </a:r>
          <a:endParaRPr lang="en-US" sz="1900" kern="1200" dirty="0"/>
        </a:p>
      </dsp:txBody>
      <dsp:txXfrm>
        <a:off x="36896" y="1781801"/>
        <a:ext cx="4616499" cy="682028"/>
      </dsp:txXfrm>
    </dsp:sp>
    <dsp:sp modelId="{2AD67AC0-D083-41BB-9DD6-4E2F50DF2D68}">
      <dsp:nvSpPr>
        <dsp:cNvPr id="0" name=""/>
        <dsp:cNvSpPr/>
      </dsp:nvSpPr>
      <dsp:spPr>
        <a:xfrm>
          <a:off x="0" y="2555445"/>
          <a:ext cx="4690291" cy="755820"/>
        </a:xfrm>
        <a:prstGeom prst="roundRect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Ryan Wisnyai – Accountant </a:t>
          </a:r>
          <a:r>
            <a:rPr lang="en-US" sz="1900" b="0" i="0" u="none" kern="1200" dirty="0"/>
            <a:t>ryan@smartdesignz.com</a:t>
          </a:r>
          <a:endParaRPr lang="en-US" sz="1900" kern="1200" dirty="0"/>
        </a:p>
      </dsp:txBody>
      <dsp:txXfrm>
        <a:off x="36896" y="2592341"/>
        <a:ext cx="4616499" cy="682028"/>
      </dsp:txXfrm>
    </dsp:sp>
    <dsp:sp modelId="{714A74C5-27EF-4EC4-A648-A71723FD2006}">
      <dsp:nvSpPr>
        <dsp:cNvPr id="0" name=""/>
        <dsp:cNvSpPr/>
      </dsp:nvSpPr>
      <dsp:spPr>
        <a:xfrm>
          <a:off x="0" y="3365985"/>
          <a:ext cx="4690291" cy="755820"/>
        </a:xfrm>
        <a:prstGeom prst="round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Tristan Stefanides – Website Development </a:t>
          </a:r>
          <a:r>
            <a:rPr lang="en-US" sz="1900" b="0" i="0" u="none" kern="1200" dirty="0"/>
            <a:t>tristan@smartdesignz.com</a:t>
          </a:r>
          <a:endParaRPr lang="en-US" sz="1900" kern="1200" dirty="0"/>
        </a:p>
      </dsp:txBody>
      <dsp:txXfrm>
        <a:off x="36896" y="3402881"/>
        <a:ext cx="4616499" cy="682028"/>
      </dsp:txXfrm>
    </dsp:sp>
    <dsp:sp modelId="{1535956A-7B1B-470E-B7BD-07CCC0B2F5DF}">
      <dsp:nvSpPr>
        <dsp:cNvPr id="0" name=""/>
        <dsp:cNvSpPr/>
      </dsp:nvSpPr>
      <dsp:spPr>
        <a:xfrm>
          <a:off x="0" y="4176525"/>
          <a:ext cx="4690291" cy="755820"/>
        </a:xfrm>
        <a:prstGeom prst="round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Zane Hochstetler – Website Development </a:t>
          </a:r>
          <a:r>
            <a:rPr lang="en-US" sz="1900" b="0" i="0" u="none" kern="1200" dirty="0"/>
            <a:t>zane@smartdesignz.com</a:t>
          </a:r>
          <a:endParaRPr lang="en-US" sz="1900" kern="1200" dirty="0"/>
        </a:p>
      </dsp:txBody>
      <dsp:txXfrm>
        <a:off x="36896" y="4213421"/>
        <a:ext cx="4616499" cy="682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4DBE5-B3F9-458B-B430-1B75C4BAD920}">
      <dsp:nvSpPr>
        <dsp:cNvPr id="0" name=""/>
        <dsp:cNvSpPr/>
      </dsp:nvSpPr>
      <dsp:spPr>
        <a:xfrm>
          <a:off x="0" y="0"/>
          <a:ext cx="395466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501C4A-7087-4E23-8571-6621D6E0B6F5}">
      <dsp:nvSpPr>
        <dsp:cNvPr id="0" name=""/>
        <dsp:cNvSpPr/>
      </dsp:nvSpPr>
      <dsp:spPr>
        <a:xfrm>
          <a:off x="0" y="0"/>
          <a:ext cx="3954666" cy="59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Quality &amp; Craftsmanship</a:t>
          </a:r>
        </a:p>
      </dsp:txBody>
      <dsp:txXfrm>
        <a:off x="0" y="0"/>
        <a:ext cx="3954666" cy="596565"/>
      </dsp:txXfrm>
    </dsp:sp>
    <dsp:sp modelId="{A4308A3D-3BBE-4AB5-84EE-666D22F73BB4}">
      <dsp:nvSpPr>
        <dsp:cNvPr id="0" name=""/>
        <dsp:cNvSpPr/>
      </dsp:nvSpPr>
      <dsp:spPr>
        <a:xfrm>
          <a:off x="0" y="596565"/>
          <a:ext cx="395466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4C1EFB-79F2-4D18-AACF-8B97EA8C9B5E}">
      <dsp:nvSpPr>
        <dsp:cNvPr id="0" name=""/>
        <dsp:cNvSpPr/>
      </dsp:nvSpPr>
      <dsp:spPr>
        <a:xfrm>
          <a:off x="0" y="596565"/>
          <a:ext cx="3954666" cy="59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Fast Turnaround</a:t>
          </a:r>
        </a:p>
      </dsp:txBody>
      <dsp:txXfrm>
        <a:off x="0" y="596565"/>
        <a:ext cx="3954666" cy="596565"/>
      </dsp:txXfrm>
    </dsp:sp>
    <dsp:sp modelId="{6638F513-3E05-4DCA-AA00-0C7D586A8BB1}">
      <dsp:nvSpPr>
        <dsp:cNvPr id="0" name=""/>
        <dsp:cNvSpPr/>
      </dsp:nvSpPr>
      <dsp:spPr>
        <a:xfrm>
          <a:off x="0" y="1193131"/>
          <a:ext cx="395466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6E2FC2-9E56-4578-9309-A5D4FFF64B8A}">
      <dsp:nvSpPr>
        <dsp:cNvPr id="0" name=""/>
        <dsp:cNvSpPr/>
      </dsp:nvSpPr>
      <dsp:spPr>
        <a:xfrm>
          <a:off x="0" y="1193131"/>
          <a:ext cx="3954666" cy="59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Customer-Focused Service</a:t>
          </a:r>
        </a:p>
      </dsp:txBody>
      <dsp:txXfrm>
        <a:off x="0" y="1193131"/>
        <a:ext cx="3954666" cy="596565"/>
      </dsp:txXfrm>
    </dsp:sp>
    <dsp:sp modelId="{F3AAA1E4-CAA3-4CDB-A32C-2E1664693CF8}">
      <dsp:nvSpPr>
        <dsp:cNvPr id="0" name=""/>
        <dsp:cNvSpPr/>
      </dsp:nvSpPr>
      <dsp:spPr>
        <a:xfrm>
          <a:off x="0" y="1789697"/>
          <a:ext cx="3954666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60801C-E5E8-47F1-9643-28CAEDE07166}">
      <dsp:nvSpPr>
        <dsp:cNvPr id="0" name=""/>
        <dsp:cNvSpPr/>
      </dsp:nvSpPr>
      <dsp:spPr>
        <a:xfrm>
          <a:off x="0" y="1789697"/>
          <a:ext cx="3954666" cy="59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Innovation &amp; Creativity</a:t>
          </a:r>
        </a:p>
      </dsp:txBody>
      <dsp:txXfrm>
        <a:off x="0" y="1789697"/>
        <a:ext cx="3954666" cy="596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D6496-EAD4-46C0-941D-E4C866C6341B}">
      <dsp:nvSpPr>
        <dsp:cNvPr id="0" name=""/>
        <dsp:cNvSpPr/>
      </dsp:nvSpPr>
      <dsp:spPr>
        <a:xfrm>
          <a:off x="0" y="54543"/>
          <a:ext cx="5614060" cy="540540"/>
        </a:xfrm>
        <a:prstGeom prst="roundRect">
          <a:avLst/>
        </a:prstGeom>
        <a:solidFill>
          <a:srgbClr val="1E2D3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📧 info@smartdesignz</a:t>
          </a:r>
        </a:p>
      </dsp:txBody>
      <dsp:txXfrm>
        <a:off x="26387" y="80930"/>
        <a:ext cx="5561286" cy="487766"/>
      </dsp:txXfrm>
    </dsp:sp>
    <dsp:sp modelId="{72820D8E-BF43-4E45-B2E8-241CE975332D}">
      <dsp:nvSpPr>
        <dsp:cNvPr id="0" name=""/>
        <dsp:cNvSpPr/>
      </dsp:nvSpPr>
      <dsp:spPr>
        <a:xfrm>
          <a:off x="0" y="655563"/>
          <a:ext cx="5614060" cy="540540"/>
        </a:xfrm>
        <a:prstGeom prst="roundRect">
          <a:avLst/>
        </a:prstGeom>
        <a:solidFill>
          <a:srgbClr val="1E2D3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📞 (330) 843-3333</a:t>
          </a:r>
        </a:p>
      </dsp:txBody>
      <dsp:txXfrm>
        <a:off x="26387" y="681950"/>
        <a:ext cx="5561286" cy="487766"/>
      </dsp:txXfrm>
    </dsp:sp>
    <dsp:sp modelId="{77306961-5793-4C0B-AD82-4F847C21C379}">
      <dsp:nvSpPr>
        <dsp:cNvPr id="0" name=""/>
        <dsp:cNvSpPr/>
      </dsp:nvSpPr>
      <dsp:spPr>
        <a:xfrm>
          <a:off x="0" y="1256583"/>
          <a:ext cx="5614060" cy="540540"/>
        </a:xfrm>
        <a:prstGeom prst="roundRect">
          <a:avLst/>
        </a:prstGeom>
        <a:solidFill>
          <a:srgbClr val="1E2D3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📍 </a:t>
          </a:r>
          <a:r>
            <a:rPr lang="en-US" sz="2100" b="0" i="0" kern="1200" dirty="0"/>
            <a:t>3333 Main Street, Newton Falls, OH 44444</a:t>
          </a:r>
          <a:endParaRPr lang="en-US" sz="2100" kern="1200" dirty="0"/>
        </a:p>
      </dsp:txBody>
      <dsp:txXfrm>
        <a:off x="26387" y="1282970"/>
        <a:ext cx="5561286" cy="487766"/>
      </dsp:txXfrm>
    </dsp:sp>
    <dsp:sp modelId="{6A396DA5-F238-49CC-B474-BA5B8C80E010}">
      <dsp:nvSpPr>
        <dsp:cNvPr id="0" name=""/>
        <dsp:cNvSpPr/>
      </dsp:nvSpPr>
      <dsp:spPr>
        <a:xfrm>
          <a:off x="0" y="1857603"/>
          <a:ext cx="5614060" cy="540540"/>
        </a:xfrm>
        <a:prstGeom prst="roundRect">
          <a:avLst/>
        </a:prstGeom>
        <a:solidFill>
          <a:srgbClr val="1E2D3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HOME | sMaRT DesigNZ</a:t>
          </a:r>
          <a:endParaRPr lang="en-US" sz="2100" kern="1200" dirty="0"/>
        </a:p>
      </dsp:txBody>
      <dsp:txXfrm>
        <a:off x="26387" y="1883990"/>
        <a:ext cx="5561286" cy="48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>
                <a:lumMod val="85000"/>
              </a:schemeClr>
            </a:gs>
            <a:gs pos="99000">
              <a:srgbClr val="EDCD1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Oval 107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AE6C71-6509-CE99-4462-5041D2E1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37B327-C2D8-44A5-D7AF-89133852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26436B-CF39-EDBE-96D3-C8C15146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5" y="4480038"/>
            <a:ext cx="5920280" cy="2079955"/>
          </a:xfrm>
          <a:solidFill>
            <a:srgbClr val="3D5975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Where Your</a:t>
            </a:r>
          </a:p>
          <a:p>
            <a:pPr algn="l"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			Imagination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			Becomes a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								Model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2C03C5-04E0-7A43-E87A-2A81F5DE1D06}"/>
              </a:ext>
            </a:extLst>
          </p:cNvPr>
          <p:cNvSpPr/>
          <p:nvPr/>
        </p:nvSpPr>
        <p:spPr>
          <a:xfrm flipV="1">
            <a:off x="-1769" y="6569297"/>
            <a:ext cx="9134529" cy="288702"/>
          </a:xfrm>
          <a:prstGeom prst="rect">
            <a:avLst/>
          </a:prstGeom>
          <a:gradFill>
            <a:gsLst>
              <a:gs pos="2000">
                <a:schemeClr val="bg1">
                  <a:lumMod val="85000"/>
                </a:schemeClr>
              </a:gs>
              <a:gs pos="39000">
                <a:srgbClr val="EDCD1F"/>
              </a:gs>
            </a:gsLst>
            <a:lin ang="162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5309DDC6-9AAA-4964-224F-BB6472F6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388"/>
            <a:ext cx="4419600" cy="33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" name="Picture 40" descr="A light bulb with a glowing light&#10;&#10;AI-generated content may be incorrect.">
            <a:extLst>
              <a:ext uri="{FF2B5EF4-FFF2-40B4-BE49-F238E27FC236}">
                <a16:creationId xmlns:a16="http://schemas.microsoft.com/office/drawing/2014/main" id="{135857F3-3060-B9E3-AC11-C896C3C4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87"/>
          <a:stretch>
            <a:fillRect/>
          </a:stretch>
        </p:blipFill>
        <p:spPr>
          <a:xfrm>
            <a:off x="5464098" y="4480038"/>
            <a:ext cx="4062828" cy="2089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>
                <a:lumMod val="85000"/>
              </a:schemeClr>
            </a:gs>
            <a:gs pos="100000">
              <a:srgbClr val="EDCD1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5" y="1417343"/>
            <a:ext cx="2336449" cy="2694110"/>
          </a:xfrm>
          <a:noFill/>
          <a:ln>
            <a:noFill/>
          </a:ln>
        </p:spPr>
        <p:txBody>
          <a:bodyPr anchor="b">
            <a:noAutofit/>
            <a:scene3d>
              <a:camera prst="orthographicFront"/>
              <a:lightRig rig="threePt" dir="t"/>
            </a:scene3d>
            <a:sp3d extrusionH="57150">
              <a:bevelT w="25400" h="31750" prst="relaxedInset"/>
            </a:sp3d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en-US" sz="6000" b="1" dirty="0">
                <a:ln w="0"/>
              </a:rPr>
              <a:t>Who We 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1496E8-BB69-94D8-14D5-786C1534A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2970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>
                <a:lumMod val="85000"/>
              </a:schemeClr>
            </a:gs>
            <a:gs pos="86000">
              <a:srgbClr val="EDCD1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4245527" cy="1576446"/>
          </a:xfrm>
        </p:spPr>
        <p:txBody>
          <a:bodyPr anchor="ctr">
            <a:normAutofit/>
          </a:bodyPr>
          <a:lstStyle/>
          <a:p>
            <a:pPr>
              <a:defRPr>
                <a:solidFill>
                  <a:srgbClr val="1E2D3B"/>
                </a:solidFill>
              </a:defRPr>
            </a:pPr>
            <a:r>
              <a:rPr lang="en-US" sz="6000" dirty="0">
                <a:solidFill>
                  <a:srgbClr val="FFFFFF"/>
                </a:solidFill>
              </a:rPr>
              <a:t>What We Do</a:t>
            </a:r>
          </a:p>
        </p:txBody>
      </p:sp>
      <p:graphicFrame>
        <p:nvGraphicFramePr>
          <p:cNvPr id="5" name="Content Placeholder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F67C621-FB98-B526-6745-BA9C5E91E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44479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machine printing a 3d printer&#10;&#10;AI-generated content may be incorrect.">
            <a:extLst>
              <a:ext uri="{FF2B5EF4-FFF2-40B4-BE49-F238E27FC236}">
                <a16:creationId xmlns:a16="http://schemas.microsoft.com/office/drawing/2014/main" id="{CBA60CF3-0138-65B9-19FE-46EFBACFC7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183" y="-43697"/>
            <a:ext cx="3599839" cy="221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orking on a machine&#10;&#10;AI-generated content may be incorrect.">
            <a:extLst>
              <a:ext uri="{FF2B5EF4-FFF2-40B4-BE49-F238E27FC236}">
                <a16:creationId xmlns:a16="http://schemas.microsoft.com/office/drawing/2014/main" id="{039B1EAB-27F8-0E58-5F3F-C09B0411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25009" r="9"/>
          <a:stretch>
            <a:fillRect/>
          </a:stretch>
        </p:blipFill>
        <p:spPr>
          <a:xfrm>
            <a:off x="2286" y="10"/>
            <a:ext cx="9141714" cy="6857990"/>
          </a:xfrm>
          <a:prstGeom prst="rect">
            <a:avLst/>
          </a:prstGeom>
          <a:gradFill flip="none" rotWithShape="1">
            <a:gsLst>
              <a:gs pos="0">
                <a:srgbClr val="EDCD1F"/>
              </a:gs>
              <a:gs pos="13000">
                <a:srgbClr val="FFFFFF"/>
              </a:gs>
            </a:gsLst>
            <a:lin ang="108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916" y="1480155"/>
            <a:ext cx="4387383" cy="9941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6000" dirty="0">
                <a:ln w="0"/>
                <a:solidFill>
                  <a:srgbClr val="3D597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We Work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7" y="-1505"/>
            <a:ext cx="4387383" cy="456811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17" descr="A close up of a machine&#10;&#10;AI-generated content may be incorrect.">
            <a:extLst>
              <a:ext uri="{FF2B5EF4-FFF2-40B4-BE49-F238E27FC236}">
                <a16:creationId xmlns:a16="http://schemas.microsoft.com/office/drawing/2014/main" id="{68F3BF9B-8883-F228-DACE-BA8B6BE497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11" r="32958" b="-2"/>
          <a:stretch>
            <a:fillRect/>
          </a:stretch>
        </p:blipFill>
        <p:spPr>
          <a:xfrm>
            <a:off x="-1" y="10"/>
            <a:ext cx="4256477" cy="4423134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gradFill>
            <a:gsLst>
              <a:gs pos="11000">
                <a:srgbClr val="EDCD1F"/>
              </a:gs>
              <a:gs pos="82000">
                <a:srgbClr val="EDCD1F"/>
              </a:gs>
            </a:gsLst>
            <a:lin ang="16200000" scaled="1"/>
          </a:gradFill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4B879F-1015-00E6-31E2-D0C5105D4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91996"/>
              </p:ext>
            </p:extLst>
          </p:nvPr>
        </p:nvGraphicFramePr>
        <p:xfrm>
          <a:off x="4469390" y="2116667"/>
          <a:ext cx="3689350" cy="474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9911" y="828635"/>
            <a:ext cx="304800" cy="322326"/>
            <a:chOff x="215328" y="-46937"/>
            <a:chExt cx="304800" cy="277384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59" y="492114"/>
            <a:ext cx="3146355" cy="457695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defRPr>
                <a:solidFill>
                  <a:srgbClr val="1E2D3B"/>
                </a:solidFill>
              </a:defRPr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</a:t>
            </a:r>
            <a:b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dirty="0">
                <a:solidFill>
                  <a:srgbClr val="FFFFFF"/>
                </a:solidFill>
              </a:rPr>
              <a:t>our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5D908-8116-608F-09C7-07B7916FE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017908"/>
              </p:ext>
            </p:extLst>
          </p:nvPr>
        </p:nvGraphicFramePr>
        <p:xfrm>
          <a:off x="3686960" y="866585"/>
          <a:ext cx="4690291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E6CBC0-B963-AC02-72B1-F343151AA8A3}"/>
              </a:ext>
            </a:extLst>
          </p:cNvPr>
          <p:cNvSpPr/>
          <p:nvPr/>
        </p:nvSpPr>
        <p:spPr>
          <a:xfrm flipV="1">
            <a:off x="-1769" y="6563336"/>
            <a:ext cx="9134529" cy="288702"/>
          </a:xfrm>
          <a:prstGeom prst="rect">
            <a:avLst/>
          </a:prstGeom>
          <a:gradFill flip="none" rotWithShape="1">
            <a:gsLst>
              <a:gs pos="47000">
                <a:srgbClr val="EDCD1F"/>
              </a:gs>
              <a:gs pos="95000">
                <a:srgbClr val="1E2D3B"/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bg1">
                <a:lumMod val="85000"/>
              </a:schemeClr>
            </a:gs>
            <a:gs pos="98000">
              <a:srgbClr val="EDCD1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blue and green light&#10;&#10;AI-generated content may be incorrect.">
            <a:extLst>
              <a:ext uri="{FF2B5EF4-FFF2-40B4-BE49-F238E27FC236}">
                <a16:creationId xmlns:a16="http://schemas.microsoft.com/office/drawing/2014/main" id="{BFCDFDE3-A1DE-C06B-6D30-62421335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667"/>
          <a:stretch>
            <a:fillRect/>
          </a:stretch>
        </p:blipFill>
        <p:spPr>
          <a:xfrm>
            <a:off x="-13" y="10"/>
            <a:ext cx="914400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24" y="1904467"/>
            <a:ext cx="3958000" cy="994172"/>
          </a:xfrm>
        </p:spPr>
        <p:txBody>
          <a:bodyPr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/>
              <a:t>Our Core Values</a:t>
            </a:r>
          </a:p>
        </p:txBody>
      </p:sp>
      <p:sp>
        <p:nvSpPr>
          <p:cNvPr id="63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6780" y="1785273"/>
            <a:ext cx="4427201" cy="5072728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A person pointing at a computer screen&#10;&#10;AI-generated content may be incorrect.">
            <a:extLst>
              <a:ext uri="{FF2B5EF4-FFF2-40B4-BE49-F238E27FC236}">
                <a16:creationId xmlns:a16="http://schemas.microsoft.com/office/drawing/2014/main" id="{A9AA5D7E-2C7F-1FC6-9B0D-DCD7F292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43" r="8875"/>
          <a:stretch>
            <a:fillRect/>
          </a:stretch>
        </p:blipFill>
        <p:spPr>
          <a:xfrm>
            <a:off x="4861767" y="1904467"/>
            <a:ext cx="4282214" cy="4927741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effectLst>
            <a:glow rad="127000">
              <a:srgbClr val="EDCD1F"/>
            </a:glow>
          </a:effectLst>
        </p:spPr>
      </p:pic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3337CE2-3063-4F82-B719-F8A62F85E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795489"/>
              </p:ext>
            </p:extLst>
          </p:nvPr>
        </p:nvGraphicFramePr>
        <p:xfrm>
          <a:off x="604157" y="3011237"/>
          <a:ext cx="3954666" cy="238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>
                <a:lumMod val="85000"/>
              </a:schemeClr>
            </a:gs>
            <a:gs pos="0">
              <a:srgbClr val="EDCD1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115418"/>
            <a:ext cx="2468166" cy="2989050"/>
          </a:xfrm>
        </p:spPr>
        <p:txBody>
          <a:bodyPr anchor="ctr">
            <a:norm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sz="4000" dirty="0">
                <a:solidFill>
                  <a:srgbClr val="3D5975"/>
                </a:solidFill>
              </a:rPr>
              <a:t>Contact Us</a:t>
            </a:r>
          </a:p>
        </p:txBody>
      </p:sp>
      <p:pic>
        <p:nvPicPr>
          <p:cNvPr id="6" name="Picture 5" descr="A group of colorful objects&#10;&#10;AI-generated content may be incorrect.">
            <a:extLst>
              <a:ext uri="{FF2B5EF4-FFF2-40B4-BE49-F238E27FC236}">
                <a16:creationId xmlns:a16="http://schemas.microsoft.com/office/drawing/2014/main" id="{6B09D73E-E527-1CA1-BD27-125C5930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99" b="14059"/>
          <a:stretch>
            <a:fillRect/>
          </a:stretch>
        </p:blipFill>
        <p:spPr>
          <a:xfrm>
            <a:off x="20" y="11"/>
            <a:ext cx="9143980" cy="275165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8E8E22-34B6-641E-8557-81A9E9C6E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668706"/>
              </p:ext>
            </p:extLst>
          </p:nvPr>
        </p:nvGraphicFramePr>
        <p:xfrm>
          <a:off x="3167986" y="3752850"/>
          <a:ext cx="5614060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743FC66-5BFE-5B4B-6363-A76280E72A6A}"/>
              </a:ext>
            </a:extLst>
          </p:cNvPr>
          <p:cNvSpPr/>
          <p:nvPr/>
        </p:nvSpPr>
        <p:spPr>
          <a:xfrm flipV="1">
            <a:off x="-1769" y="6569287"/>
            <a:ext cx="9134529" cy="288702"/>
          </a:xfrm>
          <a:prstGeom prst="rect">
            <a:avLst/>
          </a:prstGeom>
          <a:gradFill>
            <a:gsLst>
              <a:gs pos="2000">
                <a:schemeClr val="bg1">
                  <a:lumMod val="85000"/>
                </a:schemeClr>
              </a:gs>
              <a:gs pos="75000">
                <a:srgbClr val="EDCD1F"/>
              </a:gs>
            </a:gsLst>
            <a:lin ang="16200000" scaled="0"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 Group project</Template>
  <TotalTime>1992</TotalTime>
  <Words>213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Who We Are</vt:lpstr>
      <vt:lpstr>What We Do</vt:lpstr>
      <vt:lpstr>How We Work</vt:lpstr>
      <vt:lpstr>Meet  our  Team</vt:lpstr>
      <vt:lpstr>Our Core Values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Diana Patricia LaPlante</dc:creator>
  <cp:keywords/>
  <dc:description>generated using python-pptx</dc:description>
  <cp:lastModifiedBy>Laplante, Diana</cp:lastModifiedBy>
  <cp:revision>6</cp:revision>
  <dcterms:created xsi:type="dcterms:W3CDTF">2013-01-27T09:14:16Z</dcterms:created>
  <dcterms:modified xsi:type="dcterms:W3CDTF">2025-12-02T04:12:21Z</dcterms:modified>
  <cp:category/>
</cp:coreProperties>
</file>